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5" r:id="rId4"/>
  </p:sldMasterIdLst>
  <p:notesMasterIdLst>
    <p:notesMasterId r:id="rId37"/>
  </p:notesMasterIdLst>
  <p:sldIdLst>
    <p:sldId id="256" r:id="rId5"/>
    <p:sldId id="259" r:id="rId6"/>
    <p:sldId id="279" r:id="rId7"/>
    <p:sldId id="263" r:id="rId8"/>
    <p:sldId id="257" r:id="rId9"/>
    <p:sldId id="283" r:id="rId10"/>
    <p:sldId id="316" r:id="rId11"/>
    <p:sldId id="282" r:id="rId12"/>
    <p:sldId id="317" r:id="rId13"/>
    <p:sldId id="306" r:id="rId14"/>
    <p:sldId id="311" r:id="rId15"/>
    <p:sldId id="312" r:id="rId16"/>
    <p:sldId id="303" r:id="rId17"/>
    <p:sldId id="307" r:id="rId18"/>
    <p:sldId id="310" r:id="rId19"/>
    <p:sldId id="308" r:id="rId20"/>
    <p:sldId id="300" r:id="rId21"/>
    <p:sldId id="301" r:id="rId22"/>
    <p:sldId id="302" r:id="rId23"/>
    <p:sldId id="319" r:id="rId24"/>
    <p:sldId id="299" r:id="rId25"/>
    <p:sldId id="304" r:id="rId26"/>
    <p:sldId id="305" r:id="rId27"/>
    <p:sldId id="285" r:id="rId28"/>
    <p:sldId id="318" r:id="rId29"/>
    <p:sldId id="320" r:id="rId30"/>
    <p:sldId id="291" r:id="rId31"/>
    <p:sldId id="296" r:id="rId32"/>
    <p:sldId id="275" r:id="rId33"/>
    <p:sldId id="278" r:id="rId34"/>
    <p:sldId id="286" r:id="rId35"/>
    <p:sldId id="287" r:id="rId3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druga Latice" initials="UL" lastIdx="2" clrIdx="0">
    <p:extLst>
      <p:ext uri="{19B8F6BF-5375-455C-9EA6-DF929625EA0E}">
        <p15:presenceInfo xmlns:p15="http://schemas.microsoft.com/office/powerpoint/2012/main" userId="Udruga Lati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C84416-9367-4A1E-93F9-A5D691CD5517}" v="56" dt="2024-03-26T08:02:05.498"/>
  </p1510:revLst>
</p1510:revInfo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Svijetli stil 3 - Isticanj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druga Latice" userId="8c0f1cff-c2d0-4062-8ec5-41115b959b9e" providerId="ADAL" clId="{D1080F71-1088-4FC0-9E4E-A4DFF4537316}"/>
    <pc:docChg chg="undo custSel addSld delSld modSld">
      <pc:chgData name="Udruga Latice" userId="8c0f1cff-c2d0-4062-8ec5-41115b959b9e" providerId="ADAL" clId="{D1080F71-1088-4FC0-9E4E-A4DFF4537316}" dt="2022-03-28T07:14:36.648" v="1048" actId="27636"/>
      <pc:docMkLst>
        <pc:docMk/>
      </pc:docMkLst>
      <pc:sldChg chg="modSp mod">
        <pc:chgData name="Udruga Latice" userId="8c0f1cff-c2d0-4062-8ec5-41115b959b9e" providerId="ADAL" clId="{D1080F71-1088-4FC0-9E4E-A4DFF4537316}" dt="2022-03-25T08:39:21.964" v="642" actId="1076"/>
        <pc:sldMkLst>
          <pc:docMk/>
          <pc:sldMk cId="2552483239" sldId="257"/>
        </pc:sldMkLst>
        <pc:spChg chg="mod">
          <ac:chgData name="Udruga Latice" userId="8c0f1cff-c2d0-4062-8ec5-41115b959b9e" providerId="ADAL" clId="{D1080F71-1088-4FC0-9E4E-A4DFF4537316}" dt="2022-03-25T08:39:21.964" v="642" actId="1076"/>
          <ac:spMkLst>
            <pc:docMk/>
            <pc:sldMk cId="2552483239" sldId="257"/>
            <ac:spMk id="6" creationId="{5BC26E02-4F9D-48F8-A3DE-03D09C29EA94}"/>
          </ac:spMkLst>
        </pc:spChg>
      </pc:sldChg>
      <pc:sldChg chg="addSp delSp modSp add del mod">
        <pc:chgData name="Udruga Latice" userId="8c0f1cff-c2d0-4062-8ec5-41115b959b9e" providerId="ADAL" clId="{D1080F71-1088-4FC0-9E4E-A4DFF4537316}" dt="2022-03-28T07:14:36.648" v="1048" actId="27636"/>
        <pc:sldMkLst>
          <pc:docMk/>
          <pc:sldMk cId="721481162" sldId="281"/>
        </pc:sldMkLst>
        <pc:spChg chg="mod">
          <ac:chgData name="Udruga Latice" userId="8c0f1cff-c2d0-4062-8ec5-41115b959b9e" providerId="ADAL" clId="{D1080F71-1088-4FC0-9E4E-A4DFF4537316}" dt="2022-03-28T07:14:36.648" v="1048" actId="27636"/>
          <ac:spMkLst>
            <pc:docMk/>
            <pc:sldMk cId="721481162" sldId="281"/>
            <ac:spMk id="5" creationId="{12BBC6AC-D358-415D-859B-5F86AAF0276F}"/>
          </ac:spMkLst>
        </pc:spChg>
        <pc:spChg chg="add">
          <ac:chgData name="Udruga Latice" userId="8c0f1cff-c2d0-4062-8ec5-41115b959b9e" providerId="ADAL" clId="{D1080F71-1088-4FC0-9E4E-A4DFF4537316}" dt="2022-03-28T07:12:48.768" v="1033" actId="26606"/>
          <ac:spMkLst>
            <pc:docMk/>
            <pc:sldMk cId="721481162" sldId="281"/>
            <ac:spMk id="84" creationId="{8FC9BE17-9A7B-462D-AE50-3D8777387304}"/>
          </ac:spMkLst>
        </pc:spChg>
        <pc:spChg chg="add">
          <ac:chgData name="Udruga Latice" userId="8c0f1cff-c2d0-4062-8ec5-41115b959b9e" providerId="ADAL" clId="{D1080F71-1088-4FC0-9E4E-A4DFF4537316}" dt="2022-03-28T07:12:48.768" v="1033" actId="26606"/>
          <ac:spMkLst>
            <pc:docMk/>
            <pc:sldMk cId="721481162" sldId="281"/>
            <ac:spMk id="86" creationId="{3EBE8569-6AEC-4B8C-8D53-2DE337CDBA65}"/>
          </ac:spMkLst>
        </pc:spChg>
        <pc:spChg chg="add">
          <ac:chgData name="Udruga Latice" userId="8c0f1cff-c2d0-4062-8ec5-41115b959b9e" providerId="ADAL" clId="{D1080F71-1088-4FC0-9E4E-A4DFF4537316}" dt="2022-03-28T07:12:48.768" v="1033" actId="26606"/>
          <ac:spMkLst>
            <pc:docMk/>
            <pc:sldMk cId="721481162" sldId="281"/>
            <ac:spMk id="88" creationId="{55D4142C-5077-457F-A6AD-3FECFDB39685}"/>
          </ac:spMkLst>
        </pc:spChg>
        <pc:spChg chg="add">
          <ac:chgData name="Udruga Latice" userId="8c0f1cff-c2d0-4062-8ec5-41115b959b9e" providerId="ADAL" clId="{D1080F71-1088-4FC0-9E4E-A4DFF4537316}" dt="2022-03-28T07:12:48.768" v="1033" actId="26606"/>
          <ac:spMkLst>
            <pc:docMk/>
            <pc:sldMk cId="721481162" sldId="281"/>
            <ac:spMk id="90" creationId="{7A5F0580-5EE9-419F-96EE-B6529EF6E7D0}"/>
          </ac:spMkLst>
        </pc:spChg>
        <pc:spChg chg="del">
          <ac:chgData name="Udruga Latice" userId="8c0f1cff-c2d0-4062-8ec5-41115b959b9e" providerId="ADAL" clId="{D1080F71-1088-4FC0-9E4E-A4DFF4537316}" dt="2022-03-28T07:12:48.768" v="1033" actId="26606"/>
          <ac:spMkLst>
            <pc:docMk/>
            <pc:sldMk cId="721481162" sldId="281"/>
            <ac:spMk id="4111" creationId="{99F1FFA9-D672-408C-9220-ADEEC6ABDD09}"/>
          </ac:spMkLst>
        </pc:spChg>
        <pc:picChg chg="del mod">
          <ac:chgData name="Udruga Latice" userId="8c0f1cff-c2d0-4062-8ec5-41115b959b9e" providerId="ADAL" clId="{D1080F71-1088-4FC0-9E4E-A4DFF4537316}" dt="2022-03-28T07:12:18.918" v="1027" actId="478"/>
          <ac:picMkLst>
            <pc:docMk/>
            <pc:sldMk cId="721481162" sldId="281"/>
            <ac:picMk id="6" creationId="{FAAD947E-F957-48D8-B8D2-22D650F7F695}"/>
          </ac:picMkLst>
        </pc:picChg>
        <pc:picChg chg="add mod ord">
          <ac:chgData name="Udruga Latice" userId="8c0f1cff-c2d0-4062-8ec5-41115b959b9e" providerId="ADAL" clId="{D1080F71-1088-4FC0-9E4E-A4DFF4537316}" dt="2022-03-28T07:12:48.768" v="1033" actId="26606"/>
          <ac:picMkLst>
            <pc:docMk/>
            <pc:sldMk cId="721481162" sldId="281"/>
            <ac:picMk id="7" creationId="{A4F726E9-E2CD-40AE-B1DA-242C9D6EDB6E}"/>
          </ac:picMkLst>
        </pc:picChg>
        <pc:picChg chg="del">
          <ac:chgData name="Udruga Latice" userId="8c0f1cff-c2d0-4062-8ec5-41115b959b9e" providerId="ADAL" clId="{D1080F71-1088-4FC0-9E4E-A4DFF4537316}" dt="2022-03-28T07:12:20.234" v="1028" actId="478"/>
          <ac:picMkLst>
            <pc:docMk/>
            <pc:sldMk cId="721481162" sldId="281"/>
            <ac:picMk id="4100" creationId="{A849A649-978A-4A3E-B772-ACC674FA3B53}"/>
          </ac:picMkLst>
        </pc:picChg>
      </pc:sldChg>
      <pc:sldChg chg="addSp delSp modSp mod setBg setClrOvrMap">
        <pc:chgData name="Udruga Latice" userId="8c0f1cff-c2d0-4062-8ec5-41115b959b9e" providerId="ADAL" clId="{D1080F71-1088-4FC0-9E4E-A4DFF4537316}" dt="2022-03-25T08:43:08.915" v="673" actId="255"/>
        <pc:sldMkLst>
          <pc:docMk/>
          <pc:sldMk cId="1993663003" sldId="282"/>
        </pc:sldMkLst>
        <pc:spChg chg="add del mod">
          <ac:chgData name="Udruga Latice" userId="8c0f1cff-c2d0-4062-8ec5-41115b959b9e" providerId="ADAL" clId="{D1080F71-1088-4FC0-9E4E-A4DFF4537316}" dt="2022-03-25T08:41:32.322" v="657"/>
          <ac:spMkLst>
            <pc:docMk/>
            <pc:sldMk cId="1993663003" sldId="282"/>
            <ac:spMk id="14" creationId="{7F760188-6AFA-4B59-8068-7AF2D203C259}"/>
          </ac:spMkLst>
        </pc:spChg>
        <pc:spChg chg="add mod">
          <ac:chgData name="Udruga Latice" userId="8c0f1cff-c2d0-4062-8ec5-41115b959b9e" providerId="ADAL" clId="{D1080F71-1088-4FC0-9E4E-A4DFF4537316}" dt="2022-03-25T08:43:08.915" v="673" actId="255"/>
          <ac:spMkLst>
            <pc:docMk/>
            <pc:sldMk cId="1993663003" sldId="282"/>
            <ac:spMk id="15" creationId="{C3BB0CB6-4040-407F-B99D-2D7FB9160E23}"/>
          </ac:spMkLst>
        </pc:spChg>
        <pc:spChg chg="add">
          <ac:chgData name="Udruga Latice" userId="8c0f1cff-c2d0-4062-8ec5-41115b959b9e" providerId="ADAL" clId="{D1080F71-1088-4FC0-9E4E-A4DFF4537316}" dt="2022-03-25T08:42:33.844" v="669" actId="26606"/>
          <ac:spMkLst>
            <pc:docMk/>
            <pc:sldMk cId="1993663003" sldId="282"/>
            <ac:spMk id="20" creationId="{B3F59054-3394-4D87-8BD0-A28DCD47F1BC}"/>
          </ac:spMkLst>
        </pc:spChg>
        <pc:spChg chg="add">
          <ac:chgData name="Udruga Latice" userId="8c0f1cff-c2d0-4062-8ec5-41115b959b9e" providerId="ADAL" clId="{D1080F71-1088-4FC0-9E4E-A4DFF4537316}" dt="2022-03-25T08:42:33.844" v="669" actId="26606"/>
          <ac:spMkLst>
            <pc:docMk/>
            <pc:sldMk cId="1993663003" sldId="282"/>
            <ac:spMk id="22" creationId="{2FE0ABA9-CAF1-4816-837D-5F28AAA08E0A}"/>
          </ac:spMkLst>
        </pc:spChg>
        <pc:spChg chg="add">
          <ac:chgData name="Udruga Latice" userId="8c0f1cff-c2d0-4062-8ec5-41115b959b9e" providerId="ADAL" clId="{D1080F71-1088-4FC0-9E4E-A4DFF4537316}" dt="2022-03-25T08:42:33.844" v="669" actId="26606"/>
          <ac:spMkLst>
            <pc:docMk/>
            <pc:sldMk cId="1993663003" sldId="282"/>
            <ac:spMk id="24" creationId="{BC8B9C14-70F0-4F42-85FF-0DD3D5A585A5}"/>
          </ac:spMkLst>
        </pc:spChg>
        <pc:spChg chg="add">
          <ac:chgData name="Udruga Latice" userId="8c0f1cff-c2d0-4062-8ec5-41115b959b9e" providerId="ADAL" clId="{D1080F71-1088-4FC0-9E4E-A4DFF4537316}" dt="2022-03-25T08:42:33.844" v="669" actId="26606"/>
          <ac:spMkLst>
            <pc:docMk/>
            <pc:sldMk cId="1993663003" sldId="282"/>
            <ac:spMk id="26" creationId="{98DE6C44-43F8-4DE4-AB81-66853FFEA09A}"/>
          </ac:spMkLst>
        </pc:spChg>
        <pc:spChg chg="add">
          <ac:chgData name="Udruga Latice" userId="8c0f1cff-c2d0-4062-8ec5-41115b959b9e" providerId="ADAL" clId="{D1080F71-1088-4FC0-9E4E-A4DFF4537316}" dt="2022-03-25T08:42:33.844" v="669" actId="26606"/>
          <ac:spMkLst>
            <pc:docMk/>
            <pc:sldMk cId="1993663003" sldId="282"/>
            <ac:spMk id="28" creationId="{2409529B-9B56-4F10-BE4D-F934DB89E57E}"/>
          </ac:spMkLst>
        </pc:spChg>
        <pc:spChg chg="add del">
          <ac:chgData name="Udruga Latice" userId="8c0f1cff-c2d0-4062-8ec5-41115b959b9e" providerId="ADAL" clId="{D1080F71-1088-4FC0-9E4E-A4DFF4537316}" dt="2022-03-25T08:31:22.524" v="251" actId="26606"/>
          <ac:spMkLst>
            <pc:docMk/>
            <pc:sldMk cId="1993663003" sldId="282"/>
            <ac:spMk id="83" creationId="{FABB624F-BF77-4AE1-B71D-2D681D4731B8}"/>
          </ac:spMkLst>
        </pc:spChg>
        <pc:spChg chg="add del">
          <ac:chgData name="Udruga Latice" userId="8c0f1cff-c2d0-4062-8ec5-41115b959b9e" providerId="ADAL" clId="{D1080F71-1088-4FC0-9E4E-A4DFF4537316}" dt="2022-03-25T08:31:26.616" v="253" actId="26606"/>
          <ac:spMkLst>
            <pc:docMk/>
            <pc:sldMk cId="1993663003" sldId="282"/>
            <ac:spMk id="85" creationId="{AFA31FBE-7948-4384-B68A-75DEFDC4955A}"/>
          </ac:spMkLst>
        </pc:spChg>
        <pc:spChg chg="add del">
          <ac:chgData name="Udruga Latice" userId="8c0f1cff-c2d0-4062-8ec5-41115b959b9e" providerId="ADAL" clId="{D1080F71-1088-4FC0-9E4E-A4DFF4537316}" dt="2022-03-25T08:33:10.401" v="270" actId="26606"/>
          <ac:spMkLst>
            <pc:docMk/>
            <pc:sldMk cId="1993663003" sldId="282"/>
            <ac:spMk id="89" creationId="{25B97239-2685-48C8-8104-1D4E4E383D82}"/>
          </ac:spMkLst>
        </pc:spChg>
        <pc:spChg chg="add del">
          <ac:chgData name="Udruga Latice" userId="8c0f1cff-c2d0-4062-8ec5-41115b959b9e" providerId="ADAL" clId="{D1080F71-1088-4FC0-9E4E-A4DFF4537316}" dt="2022-03-25T08:40:19.517" v="652" actId="26606"/>
          <ac:spMkLst>
            <pc:docMk/>
            <pc:sldMk cId="1993663003" sldId="282"/>
            <ac:spMk id="94" creationId="{262ABC4B-37D8-4218-BDD8-6DF6A00C0C80}"/>
          </ac:spMkLst>
        </pc:spChg>
        <pc:spChg chg="add del">
          <ac:chgData name="Udruga Latice" userId="8c0f1cff-c2d0-4062-8ec5-41115b959b9e" providerId="ADAL" clId="{D1080F71-1088-4FC0-9E4E-A4DFF4537316}" dt="2022-03-25T08:31:33.619" v="256" actId="26606"/>
          <ac:spMkLst>
            <pc:docMk/>
            <pc:sldMk cId="1993663003" sldId="282"/>
            <ac:spMk id="142" creationId="{42A4FC2C-047E-45A5-965D-8E1E3BF09BC6}"/>
          </ac:spMkLst>
        </pc:spChg>
        <pc:spChg chg="add del">
          <ac:chgData name="Udruga Latice" userId="8c0f1cff-c2d0-4062-8ec5-41115b959b9e" providerId="ADAL" clId="{D1080F71-1088-4FC0-9E4E-A4DFF4537316}" dt="2022-03-25T08:31:26.616" v="253" actId="26606"/>
          <ac:spMkLst>
            <pc:docMk/>
            <pc:sldMk cId="1993663003" sldId="282"/>
            <ac:spMk id="144" creationId="{19E301E5-1206-47D0-9CDF-72583D739089}"/>
          </ac:spMkLst>
        </pc:spChg>
        <pc:spChg chg="add del">
          <ac:chgData name="Udruga Latice" userId="8c0f1cff-c2d0-4062-8ec5-41115b959b9e" providerId="ADAL" clId="{D1080F71-1088-4FC0-9E4E-A4DFF4537316}" dt="2022-03-25T08:31:33.619" v="255" actId="26606"/>
          <ac:spMkLst>
            <pc:docMk/>
            <pc:sldMk cId="1993663003" sldId="282"/>
            <ac:spMk id="146" creationId="{6C2997EE-0889-44C3-AC0D-18F26AC9AAAB}"/>
          </ac:spMkLst>
        </pc:spChg>
        <pc:spChg chg="add del">
          <ac:chgData name="Udruga Latice" userId="8c0f1cff-c2d0-4062-8ec5-41115b959b9e" providerId="ADAL" clId="{D1080F71-1088-4FC0-9E4E-A4DFF4537316}" dt="2022-03-25T08:31:59.053" v="265" actId="26606"/>
          <ac:spMkLst>
            <pc:docMk/>
            <pc:sldMk cId="1993663003" sldId="282"/>
            <ac:spMk id="148" creationId="{BE5390C0-EA28-456A-8C95-1CDB808E9DDE}"/>
          </ac:spMkLst>
        </pc:spChg>
        <pc:picChg chg="del">
          <ac:chgData name="Udruga Latice" userId="8c0f1cff-c2d0-4062-8ec5-41115b959b9e" providerId="ADAL" clId="{D1080F71-1088-4FC0-9E4E-A4DFF4537316}" dt="2022-03-25T08:28:14.895" v="206" actId="478"/>
          <ac:picMkLst>
            <pc:docMk/>
            <pc:sldMk cId="1993663003" sldId="282"/>
            <ac:picMk id="2" creationId="{AD39FC23-1728-4444-8CFD-B8C2DFBCFEF5}"/>
          </ac:picMkLst>
        </pc:picChg>
        <pc:picChg chg="del">
          <ac:chgData name="Udruga Latice" userId="8c0f1cff-c2d0-4062-8ec5-41115b959b9e" providerId="ADAL" clId="{D1080F71-1088-4FC0-9E4E-A4DFF4537316}" dt="2022-03-25T08:28:20.481" v="209" actId="478"/>
          <ac:picMkLst>
            <pc:docMk/>
            <pc:sldMk cId="1993663003" sldId="282"/>
            <ac:picMk id="3" creationId="{B3DCBCF2-C36E-4BB3-8A38-E343FCF1E73C}"/>
          </ac:picMkLst>
        </pc:picChg>
        <pc:picChg chg="add mod ord">
          <ac:chgData name="Udruga Latice" userId="8c0f1cff-c2d0-4062-8ec5-41115b959b9e" providerId="ADAL" clId="{D1080F71-1088-4FC0-9E4E-A4DFF4537316}" dt="2022-03-25T08:42:33.844" v="669" actId="26606"/>
          <ac:picMkLst>
            <pc:docMk/>
            <pc:sldMk cId="1993663003" sldId="282"/>
            <ac:picMk id="5" creationId="{9BD59CCE-29AF-40E3-9369-EE30FFA03613}"/>
          </ac:picMkLst>
        </pc:picChg>
        <pc:picChg chg="del">
          <ac:chgData name="Udruga Latice" userId="8c0f1cff-c2d0-4062-8ec5-41115b959b9e" providerId="ADAL" clId="{D1080F71-1088-4FC0-9E4E-A4DFF4537316}" dt="2022-03-25T08:28:04.579" v="202" actId="478"/>
          <ac:picMkLst>
            <pc:docMk/>
            <pc:sldMk cId="1993663003" sldId="282"/>
            <ac:picMk id="6" creationId="{581ED153-29BD-431C-B0D3-5078D61CC73D}"/>
          </ac:picMkLst>
        </pc:picChg>
        <pc:picChg chg="del mod ord">
          <ac:chgData name="Udruga Latice" userId="8c0f1cff-c2d0-4062-8ec5-41115b959b9e" providerId="ADAL" clId="{D1080F71-1088-4FC0-9E4E-A4DFF4537316}" dt="2022-03-25T08:32:58.775" v="269" actId="21"/>
          <ac:picMkLst>
            <pc:docMk/>
            <pc:sldMk cId="1993663003" sldId="282"/>
            <ac:picMk id="7" creationId="{06DDB0FF-1483-4F5A-B44E-8E847A5DDE82}"/>
          </ac:picMkLst>
        </pc:picChg>
        <pc:picChg chg="add mod ord">
          <ac:chgData name="Udruga Latice" userId="8c0f1cff-c2d0-4062-8ec5-41115b959b9e" providerId="ADAL" clId="{D1080F71-1088-4FC0-9E4E-A4DFF4537316}" dt="2022-03-25T08:42:33.844" v="669" actId="26606"/>
          <ac:picMkLst>
            <pc:docMk/>
            <pc:sldMk cId="1993663003" sldId="282"/>
            <ac:picMk id="9" creationId="{AB4DE2F2-19CF-43FC-AC0D-37CF509A8B64}"/>
          </ac:picMkLst>
        </pc:picChg>
        <pc:picChg chg="add del mod">
          <ac:chgData name="Udruga Latice" userId="8c0f1cff-c2d0-4062-8ec5-41115b959b9e" providerId="ADAL" clId="{D1080F71-1088-4FC0-9E4E-A4DFF4537316}" dt="2022-03-25T08:32:50.130" v="267" actId="478"/>
          <ac:picMkLst>
            <pc:docMk/>
            <pc:sldMk cId="1993663003" sldId="282"/>
            <ac:picMk id="11" creationId="{862E1343-3978-468C-B3C0-4E21E2B8CADE}"/>
          </ac:picMkLst>
        </pc:picChg>
        <pc:picChg chg="add mod ord">
          <ac:chgData name="Udruga Latice" userId="8c0f1cff-c2d0-4062-8ec5-41115b959b9e" providerId="ADAL" clId="{D1080F71-1088-4FC0-9E4E-A4DFF4537316}" dt="2022-03-25T08:42:49.089" v="670" actId="1035"/>
          <ac:picMkLst>
            <pc:docMk/>
            <pc:sldMk cId="1993663003" sldId="282"/>
            <ac:picMk id="13" creationId="{3408AF17-2E4F-43E8-B2FE-51A6E89D0EF3}"/>
          </ac:picMkLst>
        </pc:picChg>
        <pc:cxnChg chg="add del">
          <ac:chgData name="Udruga Latice" userId="8c0f1cff-c2d0-4062-8ec5-41115b959b9e" providerId="ADAL" clId="{D1080F71-1088-4FC0-9E4E-A4DFF4537316}" dt="2022-03-25T08:40:19.517" v="651" actId="26606"/>
          <ac:cxnSpMkLst>
            <pc:docMk/>
            <pc:sldMk cId="1993663003" sldId="282"/>
            <ac:cxnSpMk id="99" creationId="{DCD67800-37AC-4E14-89B0-F79DCB3FB86D}"/>
          </ac:cxnSpMkLst>
        </pc:cxnChg>
        <pc:cxnChg chg="add del">
          <ac:chgData name="Udruga Latice" userId="8c0f1cff-c2d0-4062-8ec5-41115b959b9e" providerId="ADAL" clId="{D1080F71-1088-4FC0-9E4E-A4DFF4537316}" dt="2022-03-25T08:40:19.517" v="651" actId="26606"/>
          <ac:cxnSpMkLst>
            <pc:docMk/>
            <pc:sldMk cId="1993663003" sldId="282"/>
            <ac:cxnSpMk id="101" creationId="{20F1788F-A5AE-4188-8274-F7F2E3833ECD}"/>
          </ac:cxnSpMkLst>
        </pc:cxnChg>
      </pc:sldChg>
      <pc:sldChg chg="addSp delSp modSp mod">
        <pc:chgData name="Udruga Latice" userId="8c0f1cff-c2d0-4062-8ec5-41115b959b9e" providerId="ADAL" clId="{D1080F71-1088-4FC0-9E4E-A4DFF4537316}" dt="2022-03-28T07:14:24.971" v="1045" actId="2711"/>
        <pc:sldMkLst>
          <pc:docMk/>
          <pc:sldMk cId="1352156670" sldId="283"/>
        </pc:sldMkLst>
        <pc:spChg chg="mod ord">
          <ac:chgData name="Udruga Latice" userId="8c0f1cff-c2d0-4062-8ec5-41115b959b9e" providerId="ADAL" clId="{D1080F71-1088-4FC0-9E4E-A4DFF4537316}" dt="2022-03-28T07:14:24.971" v="1045" actId="2711"/>
          <ac:spMkLst>
            <pc:docMk/>
            <pc:sldMk cId="1352156670" sldId="283"/>
            <ac:spMk id="5" creationId="{12BBC6AC-D358-415D-859B-5F86AAF0276F}"/>
          </ac:spMkLst>
        </pc:spChg>
        <pc:spChg chg="del">
          <ac:chgData name="Udruga Latice" userId="8c0f1cff-c2d0-4062-8ec5-41115b959b9e" providerId="ADAL" clId="{D1080F71-1088-4FC0-9E4E-A4DFF4537316}" dt="2022-03-25T08:30:56.262" v="246" actId="26606"/>
          <ac:spMkLst>
            <pc:docMk/>
            <pc:sldMk cId="1352156670" sldId="283"/>
            <ac:spMk id="79" creationId="{08BC803E-13F3-4DAB-B17C-BEB0076164B7}"/>
          </ac:spMkLst>
        </pc:spChg>
        <pc:spChg chg="del">
          <ac:chgData name="Udruga Latice" userId="8c0f1cff-c2d0-4062-8ec5-41115b959b9e" providerId="ADAL" clId="{D1080F71-1088-4FC0-9E4E-A4DFF4537316}" dt="2022-03-25T08:30:56.262" v="246" actId="26606"/>
          <ac:spMkLst>
            <pc:docMk/>
            <pc:sldMk cId="1352156670" sldId="283"/>
            <ac:spMk id="81" creationId="{B8DDE571-E57F-4AB5-83C7-30EB5DDCCAC7}"/>
          </ac:spMkLst>
        </pc:spChg>
        <pc:spChg chg="add del">
          <ac:chgData name="Udruga Latice" userId="8c0f1cff-c2d0-4062-8ec5-41115b959b9e" providerId="ADAL" clId="{D1080F71-1088-4FC0-9E4E-A4DFF4537316}" dt="2022-03-25T08:38:57.466" v="641" actId="26606"/>
          <ac:spMkLst>
            <pc:docMk/>
            <pc:sldMk cId="1352156670" sldId="283"/>
            <ac:spMk id="86" creationId="{231BF440-39FA-4087-84CC-2EEC0BBDAF29}"/>
          </ac:spMkLst>
        </pc:spChg>
        <pc:spChg chg="add del">
          <ac:chgData name="Udruga Latice" userId="8c0f1cff-c2d0-4062-8ec5-41115b959b9e" providerId="ADAL" clId="{D1080F71-1088-4FC0-9E4E-A4DFF4537316}" dt="2022-03-25T08:38:57.466" v="641" actId="26606"/>
          <ac:spMkLst>
            <pc:docMk/>
            <pc:sldMk cId="1352156670" sldId="283"/>
            <ac:spMk id="88" creationId="{F04E4CBA-303B-48BD-8451-C2701CB0EEBF}"/>
          </ac:spMkLst>
        </pc:spChg>
        <pc:spChg chg="add del">
          <ac:chgData name="Udruga Latice" userId="8c0f1cff-c2d0-4062-8ec5-41115b959b9e" providerId="ADAL" clId="{D1080F71-1088-4FC0-9E4E-A4DFF4537316}" dt="2022-03-25T08:38:57.466" v="641" actId="26606"/>
          <ac:spMkLst>
            <pc:docMk/>
            <pc:sldMk cId="1352156670" sldId="283"/>
            <ac:spMk id="90" creationId="{F6CA58B3-AFCC-4A40-9882-50D5080879B0}"/>
          </ac:spMkLst>
        </pc:spChg>
        <pc:spChg chg="add del">
          <ac:chgData name="Udruga Latice" userId="8c0f1cff-c2d0-4062-8ec5-41115b959b9e" providerId="ADAL" clId="{D1080F71-1088-4FC0-9E4E-A4DFF4537316}" dt="2022-03-25T08:38:57.466" v="641" actId="26606"/>
          <ac:spMkLst>
            <pc:docMk/>
            <pc:sldMk cId="1352156670" sldId="283"/>
            <ac:spMk id="92" creationId="{75C56826-D4E5-42ED-8529-079651CB3005}"/>
          </ac:spMkLst>
        </pc:spChg>
        <pc:spChg chg="add del">
          <ac:chgData name="Udruga Latice" userId="8c0f1cff-c2d0-4062-8ec5-41115b959b9e" providerId="ADAL" clId="{D1080F71-1088-4FC0-9E4E-A4DFF4537316}" dt="2022-03-25T08:38:57.466" v="641" actId="26606"/>
          <ac:spMkLst>
            <pc:docMk/>
            <pc:sldMk cId="1352156670" sldId="283"/>
            <ac:spMk id="94" creationId="{82095FCE-EF05-4443-B97A-85DEE3A5CA17}"/>
          </ac:spMkLst>
        </pc:spChg>
        <pc:spChg chg="add del">
          <ac:chgData name="Udruga Latice" userId="8c0f1cff-c2d0-4062-8ec5-41115b959b9e" providerId="ADAL" clId="{D1080F71-1088-4FC0-9E4E-A4DFF4537316}" dt="2022-03-25T08:38:57.466" v="641" actId="26606"/>
          <ac:spMkLst>
            <pc:docMk/>
            <pc:sldMk cId="1352156670" sldId="283"/>
            <ac:spMk id="96" creationId="{CA00AE6B-AA30-4CF8-BA6F-339B780AD76C}"/>
          </ac:spMkLst>
        </pc:spChg>
        <pc:spChg chg="add del">
          <ac:chgData name="Udruga Latice" userId="8c0f1cff-c2d0-4062-8ec5-41115b959b9e" providerId="ADAL" clId="{D1080F71-1088-4FC0-9E4E-A4DFF4537316}" dt="2022-03-25T08:38:46.126" v="634" actId="26606"/>
          <ac:spMkLst>
            <pc:docMk/>
            <pc:sldMk cId="1352156670" sldId="283"/>
            <ac:spMk id="101" creationId="{B3F59054-3394-4D87-8BD0-A28DCD47F1BC}"/>
          </ac:spMkLst>
        </pc:spChg>
        <pc:spChg chg="add del">
          <ac:chgData name="Udruga Latice" userId="8c0f1cff-c2d0-4062-8ec5-41115b959b9e" providerId="ADAL" clId="{D1080F71-1088-4FC0-9E4E-A4DFF4537316}" dt="2022-03-25T08:38:46.126" v="634" actId="26606"/>
          <ac:spMkLst>
            <pc:docMk/>
            <pc:sldMk cId="1352156670" sldId="283"/>
            <ac:spMk id="103" creationId="{2FE0ABA9-CAF1-4816-837D-5F28AAA08E0A}"/>
          </ac:spMkLst>
        </pc:spChg>
        <pc:spChg chg="add del">
          <ac:chgData name="Udruga Latice" userId="8c0f1cff-c2d0-4062-8ec5-41115b959b9e" providerId="ADAL" clId="{D1080F71-1088-4FC0-9E4E-A4DFF4537316}" dt="2022-03-25T08:38:46.126" v="634" actId="26606"/>
          <ac:spMkLst>
            <pc:docMk/>
            <pc:sldMk cId="1352156670" sldId="283"/>
            <ac:spMk id="105" creationId="{BC8B9C14-70F0-4F42-85FF-0DD3D5A585A5}"/>
          </ac:spMkLst>
        </pc:spChg>
        <pc:spChg chg="add del">
          <ac:chgData name="Udruga Latice" userId="8c0f1cff-c2d0-4062-8ec5-41115b959b9e" providerId="ADAL" clId="{D1080F71-1088-4FC0-9E4E-A4DFF4537316}" dt="2022-03-25T08:38:46.126" v="634" actId="26606"/>
          <ac:spMkLst>
            <pc:docMk/>
            <pc:sldMk cId="1352156670" sldId="283"/>
            <ac:spMk id="107" creationId="{98DE6C44-43F8-4DE4-AB81-66853FFEA09A}"/>
          </ac:spMkLst>
        </pc:spChg>
        <pc:spChg chg="add del">
          <ac:chgData name="Udruga Latice" userId="8c0f1cff-c2d0-4062-8ec5-41115b959b9e" providerId="ADAL" clId="{D1080F71-1088-4FC0-9E4E-A4DFF4537316}" dt="2022-03-25T08:38:46.126" v="634" actId="26606"/>
          <ac:spMkLst>
            <pc:docMk/>
            <pc:sldMk cId="1352156670" sldId="283"/>
            <ac:spMk id="109" creationId="{2409529B-9B56-4F10-BE4D-F934DB89E57E}"/>
          </ac:spMkLst>
        </pc:spChg>
        <pc:spChg chg="add del">
          <ac:chgData name="Udruga Latice" userId="8c0f1cff-c2d0-4062-8ec5-41115b959b9e" providerId="ADAL" clId="{D1080F71-1088-4FC0-9E4E-A4DFF4537316}" dt="2022-03-25T08:38:48.914" v="636" actId="26606"/>
          <ac:spMkLst>
            <pc:docMk/>
            <pc:sldMk cId="1352156670" sldId="283"/>
            <ac:spMk id="111" creationId="{9A42C7B2-7BD6-433A-95AB-5AA4F44B5819}"/>
          </ac:spMkLst>
        </pc:spChg>
        <pc:spChg chg="add del">
          <ac:chgData name="Udruga Latice" userId="8c0f1cff-c2d0-4062-8ec5-41115b959b9e" providerId="ADAL" clId="{D1080F71-1088-4FC0-9E4E-A4DFF4537316}" dt="2022-03-25T08:38:48.914" v="636" actId="26606"/>
          <ac:spMkLst>
            <pc:docMk/>
            <pc:sldMk cId="1352156670" sldId="283"/>
            <ac:spMk id="112" creationId="{0ADDB668-2CA4-4D2B-9C34-3487CA330BA8}"/>
          </ac:spMkLst>
        </pc:spChg>
        <pc:spChg chg="add del">
          <ac:chgData name="Udruga Latice" userId="8c0f1cff-c2d0-4062-8ec5-41115b959b9e" providerId="ADAL" clId="{D1080F71-1088-4FC0-9E4E-A4DFF4537316}" dt="2022-03-25T08:38:48.914" v="636" actId="26606"/>
          <ac:spMkLst>
            <pc:docMk/>
            <pc:sldMk cId="1352156670" sldId="283"/>
            <ac:spMk id="113" creationId="{2568BC19-F052-4108-93E1-6A3D1DEC072F}"/>
          </ac:spMkLst>
        </pc:spChg>
        <pc:spChg chg="add del">
          <ac:chgData name="Udruga Latice" userId="8c0f1cff-c2d0-4062-8ec5-41115b959b9e" providerId="ADAL" clId="{D1080F71-1088-4FC0-9E4E-A4DFF4537316}" dt="2022-03-25T08:38:48.914" v="636" actId="26606"/>
          <ac:spMkLst>
            <pc:docMk/>
            <pc:sldMk cId="1352156670" sldId="283"/>
            <ac:spMk id="114" creationId="{D5FD337D-4D6B-4C8B-B6F5-121097E09881}"/>
          </ac:spMkLst>
        </pc:spChg>
        <pc:spChg chg="add del">
          <ac:chgData name="Udruga Latice" userId="8c0f1cff-c2d0-4062-8ec5-41115b959b9e" providerId="ADAL" clId="{D1080F71-1088-4FC0-9E4E-A4DFF4537316}" dt="2022-03-25T08:38:53.311" v="638" actId="26606"/>
          <ac:spMkLst>
            <pc:docMk/>
            <pc:sldMk cId="1352156670" sldId="283"/>
            <ac:spMk id="116" creationId="{33CD251C-A887-4D2F-925B-FC097198538B}"/>
          </ac:spMkLst>
        </pc:spChg>
        <pc:spChg chg="add del">
          <ac:chgData name="Udruga Latice" userId="8c0f1cff-c2d0-4062-8ec5-41115b959b9e" providerId="ADAL" clId="{D1080F71-1088-4FC0-9E4E-A4DFF4537316}" dt="2022-03-25T08:38:57.466" v="640" actId="26606"/>
          <ac:spMkLst>
            <pc:docMk/>
            <pc:sldMk cId="1352156670" sldId="283"/>
            <ac:spMk id="120" creationId="{7D5D2E51-A652-4FCB-ADE3-8974F2723C34}"/>
          </ac:spMkLst>
        </pc:spChg>
        <pc:spChg chg="add del">
          <ac:chgData name="Udruga Latice" userId="8c0f1cff-c2d0-4062-8ec5-41115b959b9e" providerId="ADAL" clId="{D1080F71-1088-4FC0-9E4E-A4DFF4537316}" dt="2022-03-25T08:38:57.466" v="640" actId="26606"/>
          <ac:spMkLst>
            <pc:docMk/>
            <pc:sldMk cId="1352156670" sldId="283"/>
            <ac:spMk id="121" creationId="{08E18253-076D-4D89-968E-FCD8887E2B27}"/>
          </ac:spMkLst>
        </pc:spChg>
        <pc:spChg chg="add del">
          <ac:chgData name="Udruga Latice" userId="8c0f1cff-c2d0-4062-8ec5-41115b959b9e" providerId="ADAL" clId="{D1080F71-1088-4FC0-9E4E-A4DFF4537316}" dt="2022-03-25T08:38:57.466" v="640" actId="26606"/>
          <ac:spMkLst>
            <pc:docMk/>
            <pc:sldMk cId="1352156670" sldId="283"/>
            <ac:spMk id="122" creationId="{F6EBCC24-DE3B-4BAD-9624-83E1C2D665DD}"/>
          </ac:spMkLst>
        </pc:spChg>
        <pc:spChg chg="add del">
          <ac:chgData name="Udruga Latice" userId="8c0f1cff-c2d0-4062-8ec5-41115b959b9e" providerId="ADAL" clId="{D1080F71-1088-4FC0-9E4E-A4DFF4537316}" dt="2022-03-25T08:38:57.466" v="640" actId="26606"/>
          <ac:spMkLst>
            <pc:docMk/>
            <pc:sldMk cId="1352156670" sldId="283"/>
            <ac:spMk id="123" creationId="{8C07AF1D-AB44-447B-BC2F-DBECCC06C02A}"/>
          </ac:spMkLst>
        </pc:spChg>
        <pc:spChg chg="add del">
          <ac:chgData name="Udruga Latice" userId="8c0f1cff-c2d0-4062-8ec5-41115b959b9e" providerId="ADAL" clId="{D1080F71-1088-4FC0-9E4E-A4DFF4537316}" dt="2022-03-25T08:38:57.466" v="640" actId="26606"/>
          <ac:spMkLst>
            <pc:docMk/>
            <pc:sldMk cId="1352156670" sldId="283"/>
            <ac:spMk id="124" creationId="{6FCD70E2-BD62-41E4-975D-E58B07928F6F}"/>
          </ac:spMkLst>
        </pc:spChg>
        <pc:spChg chg="add del">
          <ac:chgData name="Udruga Latice" userId="8c0f1cff-c2d0-4062-8ec5-41115b959b9e" providerId="ADAL" clId="{D1080F71-1088-4FC0-9E4E-A4DFF4537316}" dt="2022-03-25T08:40:01.655" v="649" actId="26606"/>
          <ac:spMkLst>
            <pc:docMk/>
            <pc:sldMk cId="1352156670" sldId="283"/>
            <ac:spMk id="126" creationId="{33CD251C-A887-4D2F-925B-FC097198538B}"/>
          </ac:spMkLst>
        </pc:spChg>
        <pc:spChg chg="add del">
          <ac:chgData name="Udruga Latice" userId="8c0f1cff-c2d0-4062-8ec5-41115b959b9e" providerId="ADAL" clId="{D1080F71-1088-4FC0-9E4E-A4DFF4537316}" dt="2022-03-25T08:39:34.178" v="644" actId="26606"/>
          <ac:spMkLst>
            <pc:docMk/>
            <pc:sldMk cId="1352156670" sldId="283"/>
            <ac:spMk id="133" creationId="{B43B9CA2-4B31-4ACD-9A9F-B8E6C6420386}"/>
          </ac:spMkLst>
        </pc:spChg>
        <pc:spChg chg="add del">
          <ac:chgData name="Udruga Latice" userId="8c0f1cff-c2d0-4062-8ec5-41115b959b9e" providerId="ADAL" clId="{D1080F71-1088-4FC0-9E4E-A4DFF4537316}" dt="2022-03-25T08:39:34.178" v="644" actId="26606"/>
          <ac:spMkLst>
            <pc:docMk/>
            <pc:sldMk cId="1352156670" sldId="283"/>
            <ac:spMk id="135" creationId="{33F94DB1-BC5D-454D-845C-7BA3A1F46999}"/>
          </ac:spMkLst>
        </pc:spChg>
        <pc:spChg chg="add del">
          <ac:chgData name="Udruga Latice" userId="8c0f1cff-c2d0-4062-8ec5-41115b959b9e" providerId="ADAL" clId="{D1080F71-1088-4FC0-9E4E-A4DFF4537316}" dt="2022-03-25T08:39:34.178" v="644" actId="26606"/>
          <ac:spMkLst>
            <pc:docMk/>
            <pc:sldMk cId="1352156670" sldId="283"/>
            <ac:spMk id="137" creationId="{5676B86F-860B-4586-BCAA-C0650C09B7B9}"/>
          </ac:spMkLst>
        </pc:spChg>
        <pc:spChg chg="add del">
          <ac:chgData name="Udruga Latice" userId="8c0f1cff-c2d0-4062-8ec5-41115b959b9e" providerId="ADAL" clId="{D1080F71-1088-4FC0-9E4E-A4DFF4537316}" dt="2022-03-25T08:39:34.178" v="644" actId="26606"/>
          <ac:spMkLst>
            <pc:docMk/>
            <pc:sldMk cId="1352156670" sldId="283"/>
            <ac:spMk id="139" creationId="{8C818ED5-2F56-4171-9445-3AA4F4462396}"/>
          </ac:spMkLst>
        </pc:spChg>
        <pc:spChg chg="add del">
          <ac:chgData name="Udruga Latice" userId="8c0f1cff-c2d0-4062-8ec5-41115b959b9e" providerId="ADAL" clId="{D1080F71-1088-4FC0-9E4E-A4DFF4537316}" dt="2022-03-25T08:39:34.178" v="644" actId="26606"/>
          <ac:spMkLst>
            <pc:docMk/>
            <pc:sldMk cId="1352156670" sldId="283"/>
            <ac:spMk id="141" creationId="{DE74FCE8-866C-4AFA-B45C-FACE2A6094E4}"/>
          </ac:spMkLst>
        </pc:spChg>
        <pc:spChg chg="add del">
          <ac:chgData name="Udruga Latice" userId="8c0f1cff-c2d0-4062-8ec5-41115b959b9e" providerId="ADAL" clId="{D1080F71-1088-4FC0-9E4E-A4DFF4537316}" dt="2022-03-25T08:39:49.721" v="646" actId="26606"/>
          <ac:spMkLst>
            <pc:docMk/>
            <pc:sldMk cId="1352156670" sldId="283"/>
            <ac:spMk id="143" creationId="{B3F59054-3394-4D87-8BD0-A28DCD47F1BC}"/>
          </ac:spMkLst>
        </pc:spChg>
        <pc:spChg chg="add del">
          <ac:chgData name="Udruga Latice" userId="8c0f1cff-c2d0-4062-8ec5-41115b959b9e" providerId="ADAL" clId="{D1080F71-1088-4FC0-9E4E-A4DFF4537316}" dt="2022-03-25T08:39:49.721" v="646" actId="26606"/>
          <ac:spMkLst>
            <pc:docMk/>
            <pc:sldMk cId="1352156670" sldId="283"/>
            <ac:spMk id="144" creationId="{2FE0ABA9-CAF1-4816-837D-5F28AAA08E0A}"/>
          </ac:spMkLst>
        </pc:spChg>
        <pc:spChg chg="add del">
          <ac:chgData name="Udruga Latice" userId="8c0f1cff-c2d0-4062-8ec5-41115b959b9e" providerId="ADAL" clId="{D1080F71-1088-4FC0-9E4E-A4DFF4537316}" dt="2022-03-25T08:39:49.721" v="646" actId="26606"/>
          <ac:spMkLst>
            <pc:docMk/>
            <pc:sldMk cId="1352156670" sldId="283"/>
            <ac:spMk id="145" creationId="{BC8B9C14-70F0-4F42-85FF-0DD3D5A585A5}"/>
          </ac:spMkLst>
        </pc:spChg>
        <pc:spChg chg="add del">
          <ac:chgData name="Udruga Latice" userId="8c0f1cff-c2d0-4062-8ec5-41115b959b9e" providerId="ADAL" clId="{D1080F71-1088-4FC0-9E4E-A4DFF4537316}" dt="2022-03-25T08:39:49.721" v="646" actId="26606"/>
          <ac:spMkLst>
            <pc:docMk/>
            <pc:sldMk cId="1352156670" sldId="283"/>
            <ac:spMk id="146" creationId="{98DE6C44-43F8-4DE4-AB81-66853FFEA09A}"/>
          </ac:spMkLst>
        </pc:spChg>
        <pc:spChg chg="add del">
          <ac:chgData name="Udruga Latice" userId="8c0f1cff-c2d0-4062-8ec5-41115b959b9e" providerId="ADAL" clId="{D1080F71-1088-4FC0-9E4E-A4DFF4537316}" dt="2022-03-25T08:39:49.721" v="646" actId="26606"/>
          <ac:spMkLst>
            <pc:docMk/>
            <pc:sldMk cId="1352156670" sldId="283"/>
            <ac:spMk id="147" creationId="{2409529B-9B56-4F10-BE4D-F934DB89E57E}"/>
          </ac:spMkLst>
        </pc:spChg>
        <pc:spChg chg="add del">
          <ac:chgData name="Udruga Latice" userId="8c0f1cff-c2d0-4062-8ec5-41115b959b9e" providerId="ADAL" clId="{D1080F71-1088-4FC0-9E4E-A4DFF4537316}" dt="2022-03-25T08:40:01.655" v="648" actId="26606"/>
          <ac:spMkLst>
            <pc:docMk/>
            <pc:sldMk cId="1352156670" sldId="283"/>
            <ac:spMk id="149" creationId="{91F32EBA-ED97-466E-8CFA-8382584155D0}"/>
          </ac:spMkLst>
        </pc:spChg>
        <pc:spChg chg="add">
          <ac:chgData name="Udruga Latice" userId="8c0f1cff-c2d0-4062-8ec5-41115b959b9e" providerId="ADAL" clId="{D1080F71-1088-4FC0-9E4E-A4DFF4537316}" dt="2022-03-25T08:40:01.655" v="649" actId="26606"/>
          <ac:spMkLst>
            <pc:docMk/>
            <pc:sldMk cId="1352156670" sldId="283"/>
            <ac:spMk id="151" creationId="{AD96FDFD-4E42-4A06-B8B5-768A1DB9C2A9}"/>
          </ac:spMkLst>
        </pc:spChg>
        <pc:grpChg chg="add del">
          <ac:chgData name="Udruga Latice" userId="8c0f1cff-c2d0-4062-8ec5-41115b959b9e" providerId="ADAL" clId="{D1080F71-1088-4FC0-9E4E-A4DFF4537316}" dt="2022-03-25T08:38:53.311" v="638" actId="26606"/>
          <ac:grpSpMkLst>
            <pc:docMk/>
            <pc:sldMk cId="1352156670" sldId="283"/>
            <ac:grpSpMk id="117" creationId="{770AE191-D2EA-45C9-A44D-830C188F74CB}"/>
          </ac:grpSpMkLst>
        </pc:grpChg>
        <pc:grpChg chg="add del">
          <ac:chgData name="Udruga Latice" userId="8c0f1cff-c2d0-4062-8ec5-41115b959b9e" providerId="ADAL" clId="{D1080F71-1088-4FC0-9E4E-A4DFF4537316}" dt="2022-03-25T08:40:01.655" v="649" actId="26606"/>
          <ac:grpSpMkLst>
            <pc:docMk/>
            <pc:sldMk cId="1352156670" sldId="283"/>
            <ac:grpSpMk id="127" creationId="{770AE191-D2EA-45C9-A44D-830C188F74CB}"/>
          </ac:grpSpMkLst>
        </pc:grpChg>
        <pc:picChg chg="mod ord">
          <ac:chgData name="Udruga Latice" userId="8c0f1cff-c2d0-4062-8ec5-41115b959b9e" providerId="ADAL" clId="{D1080F71-1088-4FC0-9E4E-A4DFF4537316}" dt="2022-03-25T08:40:01.655" v="649" actId="26606"/>
          <ac:picMkLst>
            <pc:docMk/>
            <pc:sldMk cId="1352156670" sldId="283"/>
            <ac:picMk id="2" creationId="{72FE415A-3E39-4CD6-A5A0-F31978C6F323}"/>
          </ac:picMkLst>
        </pc:picChg>
        <pc:picChg chg="ord">
          <ac:chgData name="Udruga Latice" userId="8c0f1cff-c2d0-4062-8ec5-41115b959b9e" providerId="ADAL" clId="{D1080F71-1088-4FC0-9E4E-A4DFF4537316}" dt="2022-03-25T08:38:57.466" v="640" actId="26606"/>
          <ac:picMkLst>
            <pc:docMk/>
            <pc:sldMk cId="1352156670" sldId="283"/>
            <ac:picMk id="3" creationId="{3C315E6A-1740-46FC-98B3-382E5AFAE13B}"/>
          </ac:picMkLst>
        </pc:picChg>
        <pc:picChg chg="add mod ord">
          <ac:chgData name="Udruga Latice" userId="8c0f1cff-c2d0-4062-8ec5-41115b959b9e" providerId="ADAL" clId="{D1080F71-1088-4FC0-9E4E-A4DFF4537316}" dt="2022-03-25T08:40:01.655" v="649" actId="26606"/>
          <ac:picMkLst>
            <pc:docMk/>
            <pc:sldMk cId="1352156670" sldId="283"/>
            <ac:picMk id="6" creationId="{9441395D-ED9C-4916-B321-FEC795772483}"/>
          </ac:picMkLst>
        </pc:picChg>
        <pc:picChg chg="add mod ord">
          <ac:chgData name="Udruga Latice" userId="8c0f1cff-c2d0-4062-8ec5-41115b959b9e" providerId="ADAL" clId="{D1080F71-1088-4FC0-9E4E-A4DFF4537316}" dt="2022-03-25T08:40:01.655" v="649" actId="26606"/>
          <ac:picMkLst>
            <pc:docMk/>
            <pc:sldMk cId="1352156670" sldId="283"/>
            <ac:picMk id="8" creationId="{8A4C2013-3CB1-4B21-8A40-8FD0D616FB7F}"/>
          </ac:picMkLst>
        </pc:picChg>
        <pc:picChg chg="del">
          <ac:chgData name="Udruga Latice" userId="8c0f1cff-c2d0-4062-8ec5-41115b959b9e" providerId="ADAL" clId="{D1080F71-1088-4FC0-9E4E-A4DFF4537316}" dt="2022-03-25T08:30:07.760" v="233" actId="478"/>
          <ac:picMkLst>
            <pc:docMk/>
            <pc:sldMk cId="1352156670" sldId="283"/>
            <ac:picMk id="7172" creationId="{1EF8669D-BCB5-42D9-8752-549A24C9F9EB}"/>
          </ac:picMkLst>
        </pc:picChg>
      </pc:sldChg>
      <pc:sldChg chg="del">
        <pc:chgData name="Udruga Latice" userId="8c0f1cff-c2d0-4062-8ec5-41115b959b9e" providerId="ADAL" clId="{D1080F71-1088-4FC0-9E4E-A4DFF4537316}" dt="2022-03-28T07:09:10.252" v="948" actId="2696"/>
        <pc:sldMkLst>
          <pc:docMk/>
          <pc:sldMk cId="2694671836" sldId="284"/>
        </pc:sldMkLst>
      </pc:sldChg>
      <pc:sldChg chg="addSp delSp modSp new mod setBg">
        <pc:chgData name="Udruga Latice" userId="8c0f1cff-c2d0-4062-8ec5-41115b959b9e" providerId="ADAL" clId="{D1080F71-1088-4FC0-9E4E-A4DFF4537316}" dt="2022-03-28T07:14:15.839" v="1043" actId="14100"/>
        <pc:sldMkLst>
          <pc:docMk/>
          <pc:sldMk cId="2538798192" sldId="306"/>
        </pc:sldMkLst>
        <pc:spChg chg="mod">
          <ac:chgData name="Udruga Latice" userId="8c0f1cff-c2d0-4062-8ec5-41115b959b9e" providerId="ADAL" clId="{D1080F71-1088-4FC0-9E4E-A4DFF4537316}" dt="2022-03-28T07:14:08.290" v="1040" actId="255"/>
          <ac:spMkLst>
            <pc:docMk/>
            <pc:sldMk cId="2538798192" sldId="306"/>
            <ac:spMk id="2" creationId="{A64A7CF0-65EE-4568-BE3B-1F2363E9B7F4}"/>
          </ac:spMkLst>
        </pc:spChg>
        <pc:spChg chg="mod">
          <ac:chgData name="Udruga Latice" userId="8c0f1cff-c2d0-4062-8ec5-41115b959b9e" providerId="ADAL" clId="{D1080F71-1088-4FC0-9E4E-A4DFF4537316}" dt="2022-03-28T07:14:15.839" v="1043" actId="14100"/>
          <ac:spMkLst>
            <pc:docMk/>
            <pc:sldMk cId="2538798192" sldId="306"/>
            <ac:spMk id="3" creationId="{C97783DF-2C29-4430-B3DC-4880A50CD7AC}"/>
          </ac:spMkLst>
        </pc:spChg>
        <pc:spChg chg="mod ord">
          <ac:chgData name="Udruga Latice" userId="8c0f1cff-c2d0-4062-8ec5-41115b959b9e" providerId="ADAL" clId="{D1080F71-1088-4FC0-9E4E-A4DFF4537316}" dt="2022-03-25T08:37:44.395" v="617" actId="26606"/>
          <ac:spMkLst>
            <pc:docMk/>
            <pc:sldMk cId="2538798192" sldId="306"/>
            <ac:spMk id="4" creationId="{899D0A70-5CE9-47D9-A0F7-8BD2CE57B08C}"/>
          </ac:spMkLst>
        </pc:spChg>
        <pc:spChg chg="add del">
          <ac:chgData name="Udruga Latice" userId="8c0f1cff-c2d0-4062-8ec5-41115b959b9e" providerId="ADAL" clId="{D1080F71-1088-4FC0-9E4E-A4DFF4537316}" dt="2022-03-25T08:37:07.340" v="609" actId="26606"/>
          <ac:spMkLst>
            <pc:docMk/>
            <pc:sldMk cId="2538798192" sldId="306"/>
            <ac:spMk id="11" creationId="{8FC9BE17-9A7B-462D-AE50-3D8777387304}"/>
          </ac:spMkLst>
        </pc:spChg>
        <pc:spChg chg="add del">
          <ac:chgData name="Udruga Latice" userId="8c0f1cff-c2d0-4062-8ec5-41115b959b9e" providerId="ADAL" clId="{D1080F71-1088-4FC0-9E4E-A4DFF4537316}" dt="2022-03-25T08:37:07.340" v="609" actId="26606"/>
          <ac:spMkLst>
            <pc:docMk/>
            <pc:sldMk cId="2538798192" sldId="306"/>
            <ac:spMk id="13" creationId="{3EBE8569-6AEC-4B8C-8D53-2DE337CDBA65}"/>
          </ac:spMkLst>
        </pc:spChg>
        <pc:spChg chg="add del">
          <ac:chgData name="Udruga Latice" userId="8c0f1cff-c2d0-4062-8ec5-41115b959b9e" providerId="ADAL" clId="{D1080F71-1088-4FC0-9E4E-A4DFF4537316}" dt="2022-03-25T08:37:07.340" v="609" actId="26606"/>
          <ac:spMkLst>
            <pc:docMk/>
            <pc:sldMk cId="2538798192" sldId="306"/>
            <ac:spMk id="15" creationId="{55D4142C-5077-457F-A6AD-3FECFDB39685}"/>
          </ac:spMkLst>
        </pc:spChg>
        <pc:spChg chg="add del">
          <ac:chgData name="Udruga Latice" userId="8c0f1cff-c2d0-4062-8ec5-41115b959b9e" providerId="ADAL" clId="{D1080F71-1088-4FC0-9E4E-A4DFF4537316}" dt="2022-03-25T08:37:07.340" v="609" actId="26606"/>
          <ac:spMkLst>
            <pc:docMk/>
            <pc:sldMk cId="2538798192" sldId="306"/>
            <ac:spMk id="17" creationId="{7A5F0580-5EE9-419F-96EE-B6529EF6E7D0}"/>
          </ac:spMkLst>
        </pc:spChg>
        <pc:spChg chg="add del">
          <ac:chgData name="Udruga Latice" userId="8c0f1cff-c2d0-4062-8ec5-41115b959b9e" providerId="ADAL" clId="{D1080F71-1088-4FC0-9E4E-A4DFF4537316}" dt="2022-03-25T08:37:44.395" v="617" actId="26606"/>
          <ac:spMkLst>
            <pc:docMk/>
            <pc:sldMk cId="2538798192" sldId="306"/>
            <ac:spMk id="22" creationId="{6B5E2835-4E47-45B3-9CFE-732FF7B05472}"/>
          </ac:spMkLst>
        </pc:spChg>
        <pc:spChg chg="add del">
          <ac:chgData name="Udruga Latice" userId="8c0f1cff-c2d0-4062-8ec5-41115b959b9e" providerId="ADAL" clId="{D1080F71-1088-4FC0-9E4E-A4DFF4537316}" dt="2022-03-25T08:37:44.395" v="617" actId="26606"/>
          <ac:spMkLst>
            <pc:docMk/>
            <pc:sldMk cId="2538798192" sldId="306"/>
            <ac:spMk id="24" creationId="{5B45AD5D-AA52-4F7B-9362-576A39AD9E09}"/>
          </ac:spMkLst>
        </pc:spChg>
        <pc:spChg chg="add del">
          <ac:chgData name="Udruga Latice" userId="8c0f1cff-c2d0-4062-8ec5-41115b959b9e" providerId="ADAL" clId="{D1080F71-1088-4FC0-9E4E-A4DFF4537316}" dt="2022-03-25T08:37:44.395" v="617" actId="26606"/>
          <ac:spMkLst>
            <pc:docMk/>
            <pc:sldMk cId="2538798192" sldId="306"/>
            <ac:spMk id="26" creationId="{AEDD7960-4866-4399-BEF6-DD1431AB4E34}"/>
          </ac:spMkLst>
        </pc:spChg>
        <pc:spChg chg="add del">
          <ac:chgData name="Udruga Latice" userId="8c0f1cff-c2d0-4062-8ec5-41115b959b9e" providerId="ADAL" clId="{D1080F71-1088-4FC0-9E4E-A4DFF4537316}" dt="2022-03-25T08:37:44.395" v="617" actId="26606"/>
          <ac:spMkLst>
            <pc:docMk/>
            <pc:sldMk cId="2538798192" sldId="306"/>
            <ac:spMk id="28" creationId="{55D4142C-5077-457F-A6AD-3FECFDB39685}"/>
          </ac:spMkLst>
        </pc:spChg>
        <pc:spChg chg="add del">
          <ac:chgData name="Udruga Latice" userId="8c0f1cff-c2d0-4062-8ec5-41115b959b9e" providerId="ADAL" clId="{D1080F71-1088-4FC0-9E4E-A4DFF4537316}" dt="2022-03-25T08:37:44.395" v="617" actId="26606"/>
          <ac:spMkLst>
            <pc:docMk/>
            <pc:sldMk cId="2538798192" sldId="306"/>
            <ac:spMk id="30" creationId="{7A5F0580-5EE9-419F-96EE-B6529EF6E7D0}"/>
          </ac:spMkLst>
        </pc:spChg>
        <pc:spChg chg="add del">
          <ac:chgData name="Udruga Latice" userId="8c0f1cff-c2d0-4062-8ec5-41115b959b9e" providerId="ADAL" clId="{D1080F71-1088-4FC0-9E4E-A4DFF4537316}" dt="2022-03-25T08:37:44.395" v="616" actId="26606"/>
          <ac:spMkLst>
            <pc:docMk/>
            <pc:sldMk cId="2538798192" sldId="306"/>
            <ac:spMk id="35" creationId="{99F1FFA9-D672-408C-9220-ADEEC6ABDD09}"/>
          </ac:spMkLst>
        </pc:spChg>
        <pc:spChg chg="add">
          <ac:chgData name="Udruga Latice" userId="8c0f1cff-c2d0-4062-8ec5-41115b959b9e" providerId="ADAL" clId="{D1080F71-1088-4FC0-9E4E-A4DFF4537316}" dt="2022-03-25T08:37:44.395" v="617" actId="26606"/>
          <ac:spMkLst>
            <pc:docMk/>
            <pc:sldMk cId="2538798192" sldId="306"/>
            <ac:spMk id="37" creationId="{A7B99495-F43F-4D80-A44F-2CB4764EB90B}"/>
          </ac:spMkLst>
        </pc:spChg>
        <pc:spChg chg="add">
          <ac:chgData name="Udruga Latice" userId="8c0f1cff-c2d0-4062-8ec5-41115b959b9e" providerId="ADAL" clId="{D1080F71-1088-4FC0-9E4E-A4DFF4537316}" dt="2022-03-25T08:37:44.395" v="617" actId="26606"/>
          <ac:spMkLst>
            <pc:docMk/>
            <pc:sldMk cId="2538798192" sldId="306"/>
            <ac:spMk id="38" creationId="{D2B783EE-0239-4717-BBEA-8C9EAC61C824}"/>
          </ac:spMkLst>
        </pc:spChg>
        <pc:spChg chg="add">
          <ac:chgData name="Udruga Latice" userId="8c0f1cff-c2d0-4062-8ec5-41115b959b9e" providerId="ADAL" clId="{D1080F71-1088-4FC0-9E4E-A4DFF4537316}" dt="2022-03-25T08:37:44.395" v="617" actId="26606"/>
          <ac:spMkLst>
            <pc:docMk/>
            <pc:sldMk cId="2538798192" sldId="306"/>
            <ac:spMk id="39" creationId="{70BEB1E7-2F88-40BC-B73D-42E5B6F80BFC}"/>
          </ac:spMkLst>
        </pc:spChg>
        <pc:picChg chg="add mod ord">
          <ac:chgData name="Udruga Latice" userId="8c0f1cff-c2d0-4062-8ec5-41115b959b9e" providerId="ADAL" clId="{D1080F71-1088-4FC0-9E4E-A4DFF4537316}" dt="2022-03-25T08:46:10.527" v="944" actId="1076"/>
          <ac:picMkLst>
            <pc:docMk/>
            <pc:sldMk cId="2538798192" sldId="306"/>
            <ac:picMk id="6" creationId="{17379D9D-1704-4A58-B680-1F0B738B4689}"/>
          </ac:picMkLst>
        </pc:picChg>
        <pc:picChg chg="add del mod">
          <ac:chgData name="Udruga Latice" userId="8c0f1cff-c2d0-4062-8ec5-41115b959b9e" providerId="ADAL" clId="{D1080F71-1088-4FC0-9E4E-A4DFF4537316}" dt="2022-03-25T08:37:26.639" v="613" actId="478"/>
          <ac:picMkLst>
            <pc:docMk/>
            <pc:sldMk cId="2538798192" sldId="306"/>
            <ac:picMk id="8" creationId="{168AB252-6AD2-4DD0-9B34-3A5B197B9E98}"/>
          </ac:picMkLst>
        </pc:picChg>
        <pc:picChg chg="add mod">
          <ac:chgData name="Udruga Latice" userId="8c0f1cff-c2d0-4062-8ec5-41115b959b9e" providerId="ADAL" clId="{D1080F71-1088-4FC0-9E4E-A4DFF4537316}" dt="2022-03-25T08:37:44.395" v="617" actId="26606"/>
          <ac:picMkLst>
            <pc:docMk/>
            <pc:sldMk cId="2538798192" sldId="306"/>
            <ac:picMk id="10" creationId="{C5E817F1-7C1F-4E3E-A936-ED6B5AE195FC}"/>
          </ac:picMkLst>
        </pc:picChg>
      </pc:sldChg>
    </pc:docChg>
  </pc:docChgLst>
  <pc:docChgLst>
    <pc:chgData name="Udruga Latice" userId="8c0f1cff-c2d0-4062-8ec5-41115b959b9e" providerId="ADAL" clId="{90935A4A-1B5C-4847-A068-33B74A41A883}"/>
    <pc:docChg chg="undo custSel addSld delSld modSld">
      <pc:chgData name="Udruga Latice" userId="8c0f1cff-c2d0-4062-8ec5-41115b959b9e" providerId="ADAL" clId="{90935A4A-1B5C-4847-A068-33B74A41A883}" dt="2022-04-29T11:16:05.196" v="3445" actId="20577"/>
      <pc:docMkLst>
        <pc:docMk/>
      </pc:docMkLst>
      <pc:sldChg chg="modSp mod">
        <pc:chgData name="Udruga Latice" userId="8c0f1cff-c2d0-4062-8ec5-41115b959b9e" providerId="ADAL" clId="{90935A4A-1B5C-4847-A068-33B74A41A883}" dt="2022-03-24T07:18:05.252" v="3" actId="20577"/>
        <pc:sldMkLst>
          <pc:docMk/>
          <pc:sldMk cId="3854255245" sldId="256"/>
        </pc:sldMkLst>
        <pc:spChg chg="mod">
          <ac:chgData name="Udruga Latice" userId="8c0f1cff-c2d0-4062-8ec5-41115b959b9e" providerId="ADAL" clId="{90935A4A-1B5C-4847-A068-33B74A41A883}" dt="2022-03-24T07:18:05.252" v="3" actId="20577"/>
          <ac:spMkLst>
            <pc:docMk/>
            <pc:sldMk cId="3854255245" sldId="256"/>
            <ac:spMk id="3" creationId="{C1657110-302B-49C6-9849-C252182A9592}"/>
          </ac:spMkLst>
        </pc:spChg>
      </pc:sldChg>
      <pc:sldChg chg="addSp delSp modSp mod setBg setClrOvrMap">
        <pc:chgData name="Udruga Latice" userId="8c0f1cff-c2d0-4062-8ec5-41115b959b9e" providerId="ADAL" clId="{90935A4A-1B5C-4847-A068-33B74A41A883}" dt="2022-04-29T10:52:25.548" v="2618" actId="14100"/>
        <pc:sldMkLst>
          <pc:docMk/>
          <pc:sldMk cId="2552483239" sldId="257"/>
        </pc:sldMkLst>
        <pc:spChg chg="mod ord">
          <ac:chgData name="Udruga Latice" userId="8c0f1cff-c2d0-4062-8ec5-41115b959b9e" providerId="ADAL" clId="{90935A4A-1B5C-4847-A068-33B74A41A883}" dt="2022-04-29T10:52:25.548" v="2618" actId="14100"/>
          <ac:spMkLst>
            <pc:docMk/>
            <pc:sldMk cId="2552483239" sldId="257"/>
            <ac:spMk id="6" creationId="{5BC26E02-4F9D-48F8-A3DE-03D09C29EA94}"/>
          </ac:spMkLst>
        </pc:spChg>
        <pc:spChg chg="add del">
          <ac:chgData name="Udruga Latice" userId="8c0f1cff-c2d0-4062-8ec5-41115b959b9e" providerId="ADAL" clId="{90935A4A-1B5C-4847-A068-33B74A41A883}" dt="2022-03-24T09:59:19.947" v="2048" actId="26606"/>
          <ac:spMkLst>
            <pc:docMk/>
            <pc:sldMk cId="2552483239" sldId="257"/>
            <ac:spMk id="72" creationId="{A3C210E6-A35A-4F68-8D60-801A019C75B8}"/>
          </ac:spMkLst>
        </pc:spChg>
        <pc:spChg chg="add del">
          <ac:chgData name="Udruga Latice" userId="8c0f1cff-c2d0-4062-8ec5-41115b959b9e" providerId="ADAL" clId="{90935A4A-1B5C-4847-A068-33B74A41A883}" dt="2022-03-24T09:59:19.947" v="2048" actId="26606"/>
          <ac:spMkLst>
            <pc:docMk/>
            <pc:sldMk cId="2552483239" sldId="257"/>
            <ac:spMk id="74" creationId="{AC0D06B0-F19C-459E-B221-A34B506FB5E3}"/>
          </ac:spMkLst>
        </pc:spChg>
        <pc:spChg chg="add del">
          <ac:chgData name="Udruga Latice" userId="8c0f1cff-c2d0-4062-8ec5-41115b959b9e" providerId="ADAL" clId="{90935A4A-1B5C-4847-A068-33B74A41A883}" dt="2022-03-24T09:59:19.947" v="2048" actId="26606"/>
          <ac:spMkLst>
            <pc:docMk/>
            <pc:sldMk cId="2552483239" sldId="257"/>
            <ac:spMk id="76" creationId="{345B26DA-1C6B-4C66-81C9-9C1877FC2DB1}"/>
          </ac:spMkLst>
        </pc:spChg>
        <pc:spChg chg="add del">
          <ac:chgData name="Udruga Latice" userId="8c0f1cff-c2d0-4062-8ec5-41115b959b9e" providerId="ADAL" clId="{90935A4A-1B5C-4847-A068-33B74A41A883}" dt="2022-03-24T09:59:19.947" v="2048" actId="26606"/>
          <ac:spMkLst>
            <pc:docMk/>
            <pc:sldMk cId="2552483239" sldId="257"/>
            <ac:spMk id="78" creationId="{98DE6C44-43F8-4DE4-AB81-66853FFEA09A}"/>
          </ac:spMkLst>
        </pc:spChg>
        <pc:spChg chg="add del">
          <ac:chgData name="Udruga Latice" userId="8c0f1cff-c2d0-4062-8ec5-41115b959b9e" providerId="ADAL" clId="{90935A4A-1B5C-4847-A068-33B74A41A883}" dt="2022-03-24T09:59:19.947" v="2048" actId="26606"/>
          <ac:spMkLst>
            <pc:docMk/>
            <pc:sldMk cId="2552483239" sldId="257"/>
            <ac:spMk id="80" creationId="{2409529B-9B56-4F10-BE4D-F934DB89E57E}"/>
          </ac:spMkLst>
        </pc:spChg>
        <pc:spChg chg="add del">
          <ac:chgData name="Udruga Latice" userId="8c0f1cff-c2d0-4062-8ec5-41115b959b9e" providerId="ADAL" clId="{90935A4A-1B5C-4847-A068-33B74A41A883}" dt="2022-03-24T09:59:30.723" v="2052" actId="26606"/>
          <ac:spMkLst>
            <pc:docMk/>
            <pc:sldMk cId="2552483239" sldId="257"/>
            <ac:spMk id="82" creationId="{30BAD96F-CE2F-4682-99B8-0DD9E6AE2BED}"/>
          </ac:spMkLst>
        </pc:spChg>
        <pc:spChg chg="del">
          <ac:chgData name="Udruga Latice" userId="8c0f1cff-c2d0-4062-8ec5-41115b959b9e" providerId="ADAL" clId="{90935A4A-1B5C-4847-A068-33B74A41A883}" dt="2022-03-24T09:54:02.033" v="2031" actId="26606"/>
          <ac:spMkLst>
            <pc:docMk/>
            <pc:sldMk cId="2552483239" sldId="257"/>
            <ac:spMk id="93" creationId="{A3C210E6-A35A-4F68-8D60-801A019C75B8}"/>
          </ac:spMkLst>
        </pc:spChg>
        <pc:spChg chg="del">
          <ac:chgData name="Udruga Latice" userId="8c0f1cff-c2d0-4062-8ec5-41115b959b9e" providerId="ADAL" clId="{90935A4A-1B5C-4847-A068-33B74A41A883}" dt="2022-03-24T09:54:02.033" v="2031" actId="26606"/>
          <ac:spMkLst>
            <pc:docMk/>
            <pc:sldMk cId="2552483239" sldId="257"/>
            <ac:spMk id="95" creationId="{AC0D06B0-F19C-459E-B221-A34B506FB5E3}"/>
          </ac:spMkLst>
        </pc:spChg>
        <pc:spChg chg="del">
          <ac:chgData name="Udruga Latice" userId="8c0f1cff-c2d0-4062-8ec5-41115b959b9e" providerId="ADAL" clId="{90935A4A-1B5C-4847-A068-33B74A41A883}" dt="2022-03-24T09:54:02.033" v="2031" actId="26606"/>
          <ac:spMkLst>
            <pc:docMk/>
            <pc:sldMk cId="2552483239" sldId="257"/>
            <ac:spMk id="97" creationId="{345B26DA-1C6B-4C66-81C9-9C1877FC2DB1}"/>
          </ac:spMkLst>
        </pc:spChg>
        <pc:spChg chg="del">
          <ac:chgData name="Udruga Latice" userId="8c0f1cff-c2d0-4062-8ec5-41115b959b9e" providerId="ADAL" clId="{90935A4A-1B5C-4847-A068-33B74A41A883}" dt="2022-03-24T09:54:02.033" v="2031" actId="26606"/>
          <ac:spMkLst>
            <pc:docMk/>
            <pc:sldMk cId="2552483239" sldId="257"/>
            <ac:spMk id="99" creationId="{98DE6C44-43F8-4DE4-AB81-66853FFEA09A}"/>
          </ac:spMkLst>
        </pc:spChg>
        <pc:spChg chg="del">
          <ac:chgData name="Udruga Latice" userId="8c0f1cff-c2d0-4062-8ec5-41115b959b9e" providerId="ADAL" clId="{90935A4A-1B5C-4847-A068-33B74A41A883}" dt="2022-03-24T09:54:02.033" v="2031" actId="26606"/>
          <ac:spMkLst>
            <pc:docMk/>
            <pc:sldMk cId="2552483239" sldId="257"/>
            <ac:spMk id="101" creationId="{2409529B-9B56-4F10-BE4D-F934DB89E57E}"/>
          </ac:spMkLst>
        </pc:spChg>
        <pc:spChg chg="add del">
          <ac:chgData name="Udruga Latice" userId="8c0f1cff-c2d0-4062-8ec5-41115b959b9e" providerId="ADAL" clId="{90935A4A-1B5C-4847-A068-33B74A41A883}" dt="2022-03-24T09:55:51.535" v="2043" actId="26606"/>
          <ac:spMkLst>
            <pc:docMk/>
            <pc:sldMk cId="2552483239" sldId="257"/>
            <ac:spMk id="106" creationId="{D2B783EE-0239-4717-BBEA-8C9EAC61C824}"/>
          </ac:spMkLst>
        </pc:spChg>
        <pc:spChg chg="add del">
          <ac:chgData name="Udruga Latice" userId="8c0f1cff-c2d0-4062-8ec5-41115b959b9e" providerId="ADAL" clId="{90935A4A-1B5C-4847-A068-33B74A41A883}" dt="2022-03-24T09:55:51.535" v="2043" actId="26606"/>
          <ac:spMkLst>
            <pc:docMk/>
            <pc:sldMk cId="2552483239" sldId="257"/>
            <ac:spMk id="108" creationId="{A7B99495-F43F-4D80-A44F-2CB4764EB90B}"/>
          </ac:spMkLst>
        </pc:spChg>
        <pc:spChg chg="add del">
          <ac:chgData name="Udruga Latice" userId="8c0f1cff-c2d0-4062-8ec5-41115b959b9e" providerId="ADAL" clId="{90935A4A-1B5C-4847-A068-33B74A41A883}" dt="2022-03-24T09:55:51.535" v="2043" actId="26606"/>
          <ac:spMkLst>
            <pc:docMk/>
            <pc:sldMk cId="2552483239" sldId="257"/>
            <ac:spMk id="110" creationId="{70BEB1E7-2F88-40BC-B73D-42E5B6F80BFC}"/>
          </ac:spMkLst>
        </pc:spChg>
        <pc:spChg chg="add del">
          <ac:chgData name="Udruga Latice" userId="8c0f1cff-c2d0-4062-8ec5-41115b959b9e" providerId="ADAL" clId="{90935A4A-1B5C-4847-A068-33B74A41A883}" dt="2022-03-24T09:55:33.608" v="2036" actId="26606"/>
          <ac:spMkLst>
            <pc:docMk/>
            <pc:sldMk cId="2552483239" sldId="257"/>
            <ac:spMk id="115" creationId="{B3684CCF-CEBB-4D8E-A366-95E43D4C790B}"/>
          </ac:spMkLst>
        </pc:spChg>
        <pc:spChg chg="add del">
          <ac:chgData name="Udruga Latice" userId="8c0f1cff-c2d0-4062-8ec5-41115b959b9e" providerId="ADAL" clId="{90935A4A-1B5C-4847-A068-33B74A41A883}" dt="2022-03-24T09:55:33.608" v="2036" actId="26606"/>
          <ac:spMkLst>
            <pc:docMk/>
            <pc:sldMk cId="2552483239" sldId="257"/>
            <ac:spMk id="117" creationId="{70BEB1E7-2F88-40BC-B73D-42E5B6F80BFC}"/>
          </ac:spMkLst>
        </pc:spChg>
        <pc:spChg chg="add del">
          <ac:chgData name="Udruga Latice" userId="8c0f1cff-c2d0-4062-8ec5-41115b959b9e" providerId="ADAL" clId="{90935A4A-1B5C-4847-A068-33B74A41A883}" dt="2022-03-24T09:55:38.637" v="2038" actId="26606"/>
          <ac:spMkLst>
            <pc:docMk/>
            <pc:sldMk cId="2552483239" sldId="257"/>
            <ac:spMk id="119" creationId="{5676B86F-860B-4586-BCAA-C0650C09B7B9}"/>
          </ac:spMkLst>
        </pc:spChg>
        <pc:spChg chg="add del">
          <ac:chgData name="Udruga Latice" userId="8c0f1cff-c2d0-4062-8ec5-41115b959b9e" providerId="ADAL" clId="{90935A4A-1B5C-4847-A068-33B74A41A883}" dt="2022-03-24T09:55:38.637" v="2038" actId="26606"/>
          <ac:spMkLst>
            <pc:docMk/>
            <pc:sldMk cId="2552483239" sldId="257"/>
            <ac:spMk id="120" creationId="{B43B9CA2-4B31-4ACD-9A9F-B8E6C6420386}"/>
          </ac:spMkLst>
        </pc:spChg>
        <pc:spChg chg="add del">
          <ac:chgData name="Udruga Latice" userId="8c0f1cff-c2d0-4062-8ec5-41115b959b9e" providerId="ADAL" clId="{90935A4A-1B5C-4847-A068-33B74A41A883}" dt="2022-03-24T09:55:38.637" v="2038" actId="26606"/>
          <ac:spMkLst>
            <pc:docMk/>
            <pc:sldMk cId="2552483239" sldId="257"/>
            <ac:spMk id="121" creationId="{8C818ED5-2F56-4171-9445-3AA4F4462396}"/>
          </ac:spMkLst>
        </pc:spChg>
        <pc:spChg chg="add del">
          <ac:chgData name="Udruga Latice" userId="8c0f1cff-c2d0-4062-8ec5-41115b959b9e" providerId="ADAL" clId="{90935A4A-1B5C-4847-A068-33B74A41A883}" dt="2022-03-24T09:55:38.637" v="2038" actId="26606"/>
          <ac:spMkLst>
            <pc:docMk/>
            <pc:sldMk cId="2552483239" sldId="257"/>
            <ac:spMk id="122" creationId="{33F94DB1-BC5D-454D-845C-7BA3A1F46999}"/>
          </ac:spMkLst>
        </pc:spChg>
        <pc:spChg chg="add del">
          <ac:chgData name="Udruga Latice" userId="8c0f1cff-c2d0-4062-8ec5-41115b959b9e" providerId="ADAL" clId="{90935A4A-1B5C-4847-A068-33B74A41A883}" dt="2022-03-24T09:55:38.637" v="2038" actId="26606"/>
          <ac:spMkLst>
            <pc:docMk/>
            <pc:sldMk cId="2552483239" sldId="257"/>
            <ac:spMk id="123" creationId="{DE74FCE8-866C-4AFA-B45C-FACE2A6094E4}"/>
          </ac:spMkLst>
        </pc:spChg>
        <pc:spChg chg="add del">
          <ac:chgData name="Udruga Latice" userId="8c0f1cff-c2d0-4062-8ec5-41115b959b9e" providerId="ADAL" clId="{90935A4A-1B5C-4847-A068-33B74A41A883}" dt="2022-03-24T09:55:46.879" v="2040" actId="26606"/>
          <ac:spMkLst>
            <pc:docMk/>
            <pc:sldMk cId="2552483239" sldId="257"/>
            <ac:spMk id="125" creationId="{09C509D2-0C1A-47B8-89C1-D3AB17D45256}"/>
          </ac:spMkLst>
        </pc:spChg>
        <pc:spChg chg="add del">
          <ac:chgData name="Udruga Latice" userId="8c0f1cff-c2d0-4062-8ec5-41115b959b9e" providerId="ADAL" clId="{90935A4A-1B5C-4847-A068-33B74A41A883}" dt="2022-03-24T09:55:51.531" v="2042" actId="26606"/>
          <ac:spMkLst>
            <pc:docMk/>
            <pc:sldMk cId="2552483239" sldId="257"/>
            <ac:spMk id="127" creationId="{C99A8FB7-A79B-4BC9-9D56-B79587F6AA3E}"/>
          </ac:spMkLst>
        </pc:spChg>
        <pc:spChg chg="add del">
          <ac:chgData name="Udruga Latice" userId="8c0f1cff-c2d0-4062-8ec5-41115b959b9e" providerId="ADAL" clId="{90935A4A-1B5C-4847-A068-33B74A41A883}" dt="2022-03-24T09:55:51.531" v="2042" actId="26606"/>
          <ac:spMkLst>
            <pc:docMk/>
            <pc:sldMk cId="2552483239" sldId="257"/>
            <ac:spMk id="128" creationId="{B23893E2-3349-46D7-A7AA-B9E447957FB1}"/>
          </ac:spMkLst>
        </pc:spChg>
        <pc:spChg chg="add del">
          <ac:chgData name="Udruga Latice" userId="8c0f1cff-c2d0-4062-8ec5-41115b959b9e" providerId="ADAL" clId="{90935A4A-1B5C-4847-A068-33B74A41A883}" dt="2022-03-24T09:55:51.531" v="2042" actId="26606"/>
          <ac:spMkLst>
            <pc:docMk/>
            <pc:sldMk cId="2552483239" sldId="257"/>
            <ac:spMk id="129" creationId="{2B7592FE-10D1-4664-B623-353F47C8DF7F}"/>
          </ac:spMkLst>
        </pc:spChg>
        <pc:spChg chg="add del">
          <ac:chgData name="Udruga Latice" userId="8c0f1cff-c2d0-4062-8ec5-41115b959b9e" providerId="ADAL" clId="{90935A4A-1B5C-4847-A068-33B74A41A883}" dt="2022-03-24T09:59:38.871" v="2055" actId="26606"/>
          <ac:spMkLst>
            <pc:docMk/>
            <pc:sldMk cId="2552483239" sldId="257"/>
            <ac:spMk id="131" creationId="{AD96FDFD-4E42-4A06-B8B5-768A1DB9C2A9}"/>
          </ac:spMkLst>
        </pc:spChg>
        <pc:spChg chg="add del">
          <ac:chgData name="Udruga Latice" userId="8c0f1cff-c2d0-4062-8ec5-41115b959b9e" providerId="ADAL" clId="{90935A4A-1B5C-4847-A068-33B74A41A883}" dt="2022-03-24T09:59:25.028" v="2050" actId="26606"/>
          <ac:spMkLst>
            <pc:docMk/>
            <pc:sldMk cId="2552483239" sldId="257"/>
            <ac:spMk id="133" creationId="{6113EC7C-368D-469A-9B5C-F3555B088E66}"/>
          </ac:spMkLst>
        </pc:spChg>
        <pc:spChg chg="add del">
          <ac:chgData name="Udruga Latice" userId="8c0f1cff-c2d0-4062-8ec5-41115b959b9e" providerId="ADAL" clId="{90935A4A-1B5C-4847-A068-33B74A41A883}" dt="2022-03-24T09:59:30.723" v="2052" actId="26606"/>
          <ac:spMkLst>
            <pc:docMk/>
            <pc:sldMk cId="2552483239" sldId="257"/>
            <ac:spMk id="135" creationId="{99CEE05D-F25C-4EC3-B527-D9C999E335CD}"/>
          </ac:spMkLst>
        </pc:spChg>
        <pc:spChg chg="add del">
          <ac:chgData name="Udruga Latice" userId="8c0f1cff-c2d0-4062-8ec5-41115b959b9e" providerId="ADAL" clId="{90935A4A-1B5C-4847-A068-33B74A41A883}" dt="2022-03-24T09:59:30.723" v="2052" actId="26606"/>
          <ac:spMkLst>
            <pc:docMk/>
            <pc:sldMk cId="2552483239" sldId="257"/>
            <ac:spMk id="136" creationId="{4F036726-0C05-446E-91C3-B986EBEA055E}"/>
          </ac:spMkLst>
        </pc:spChg>
        <pc:spChg chg="add del">
          <ac:chgData name="Udruga Latice" userId="8c0f1cff-c2d0-4062-8ec5-41115b959b9e" providerId="ADAL" clId="{90935A4A-1B5C-4847-A068-33B74A41A883}" dt="2022-03-24T09:59:30.723" v="2052" actId="26606"/>
          <ac:spMkLst>
            <pc:docMk/>
            <pc:sldMk cId="2552483239" sldId="257"/>
            <ac:spMk id="137" creationId="{A310ABCD-C34B-42D1-9BEB-47755A3EA36C}"/>
          </ac:spMkLst>
        </pc:spChg>
        <pc:spChg chg="add del">
          <ac:chgData name="Udruga Latice" userId="8c0f1cff-c2d0-4062-8ec5-41115b959b9e" providerId="ADAL" clId="{90935A4A-1B5C-4847-A068-33B74A41A883}" dt="2022-03-24T09:59:30.723" v="2052" actId="26606"/>
          <ac:spMkLst>
            <pc:docMk/>
            <pc:sldMk cId="2552483239" sldId="257"/>
            <ac:spMk id="138" creationId="{F38AB6A2-89F7-43B5-B608-50DFC740DEBF}"/>
          </ac:spMkLst>
        </pc:spChg>
        <pc:spChg chg="add del">
          <ac:chgData name="Udruga Latice" userId="8c0f1cff-c2d0-4062-8ec5-41115b959b9e" providerId="ADAL" clId="{90935A4A-1B5C-4847-A068-33B74A41A883}" dt="2022-03-24T09:59:30.723" v="2052" actId="26606"/>
          <ac:spMkLst>
            <pc:docMk/>
            <pc:sldMk cId="2552483239" sldId="257"/>
            <ac:spMk id="139" creationId="{06585B74-DAF6-470E-B2F3-B5530A709AAC}"/>
          </ac:spMkLst>
        </pc:spChg>
        <pc:spChg chg="add del">
          <ac:chgData name="Udruga Latice" userId="8c0f1cff-c2d0-4062-8ec5-41115b959b9e" providerId="ADAL" clId="{90935A4A-1B5C-4847-A068-33B74A41A883}" dt="2022-03-24T09:59:38.860" v="2054" actId="26606"/>
          <ac:spMkLst>
            <pc:docMk/>
            <pc:sldMk cId="2552483239" sldId="257"/>
            <ac:spMk id="141" creationId="{3D7E4C9F-7EC2-4C52-9146-0E1435CC2D7C}"/>
          </ac:spMkLst>
        </pc:spChg>
        <pc:spChg chg="add del">
          <ac:chgData name="Udruga Latice" userId="8c0f1cff-c2d0-4062-8ec5-41115b959b9e" providerId="ADAL" clId="{90935A4A-1B5C-4847-A068-33B74A41A883}" dt="2022-03-24T09:59:38.860" v="2054" actId="26606"/>
          <ac:spMkLst>
            <pc:docMk/>
            <pc:sldMk cId="2552483239" sldId="257"/>
            <ac:spMk id="142" creationId="{E677BBB0-8A66-4619-B31B-5097655C5FF2}"/>
          </ac:spMkLst>
        </pc:spChg>
        <pc:spChg chg="add del">
          <ac:chgData name="Udruga Latice" userId="8c0f1cff-c2d0-4062-8ec5-41115b959b9e" providerId="ADAL" clId="{90935A4A-1B5C-4847-A068-33B74A41A883}" dt="2022-03-24T09:59:38.860" v="2054" actId="26606"/>
          <ac:spMkLst>
            <pc:docMk/>
            <pc:sldMk cId="2552483239" sldId="257"/>
            <ac:spMk id="143" creationId="{FB56C437-7CF8-4D2B-8C62-6F9CEA5611FA}"/>
          </ac:spMkLst>
        </pc:spChg>
        <pc:spChg chg="add del">
          <ac:chgData name="Udruga Latice" userId="8c0f1cff-c2d0-4062-8ec5-41115b959b9e" providerId="ADAL" clId="{90935A4A-1B5C-4847-A068-33B74A41A883}" dt="2022-03-24T09:59:38.860" v="2054" actId="26606"/>
          <ac:spMkLst>
            <pc:docMk/>
            <pc:sldMk cId="2552483239" sldId="257"/>
            <ac:spMk id="144" creationId="{288F414E-1A16-495F-8EF5-F55A4207EE48}"/>
          </ac:spMkLst>
        </pc:spChg>
        <pc:spChg chg="add">
          <ac:chgData name="Udruga Latice" userId="8c0f1cff-c2d0-4062-8ec5-41115b959b9e" providerId="ADAL" clId="{90935A4A-1B5C-4847-A068-33B74A41A883}" dt="2022-03-24T09:59:38.871" v="2055" actId="26606"/>
          <ac:spMkLst>
            <pc:docMk/>
            <pc:sldMk cId="2552483239" sldId="257"/>
            <ac:spMk id="146" creationId="{A3C210E6-A35A-4F68-8D60-801A019C75B8}"/>
          </ac:spMkLst>
        </pc:spChg>
        <pc:spChg chg="add">
          <ac:chgData name="Udruga Latice" userId="8c0f1cff-c2d0-4062-8ec5-41115b959b9e" providerId="ADAL" clId="{90935A4A-1B5C-4847-A068-33B74A41A883}" dt="2022-03-24T09:59:38.871" v="2055" actId="26606"/>
          <ac:spMkLst>
            <pc:docMk/>
            <pc:sldMk cId="2552483239" sldId="257"/>
            <ac:spMk id="147" creationId="{AC0D06B0-F19C-459E-B221-A34B506FB5E3}"/>
          </ac:spMkLst>
        </pc:spChg>
        <pc:spChg chg="add">
          <ac:chgData name="Udruga Latice" userId="8c0f1cff-c2d0-4062-8ec5-41115b959b9e" providerId="ADAL" clId="{90935A4A-1B5C-4847-A068-33B74A41A883}" dt="2022-03-24T09:59:38.871" v="2055" actId="26606"/>
          <ac:spMkLst>
            <pc:docMk/>
            <pc:sldMk cId="2552483239" sldId="257"/>
            <ac:spMk id="148" creationId="{345B26DA-1C6B-4C66-81C9-9C1877FC2DB1}"/>
          </ac:spMkLst>
        </pc:spChg>
        <pc:spChg chg="add">
          <ac:chgData name="Udruga Latice" userId="8c0f1cff-c2d0-4062-8ec5-41115b959b9e" providerId="ADAL" clId="{90935A4A-1B5C-4847-A068-33B74A41A883}" dt="2022-03-24T09:59:38.871" v="2055" actId="26606"/>
          <ac:spMkLst>
            <pc:docMk/>
            <pc:sldMk cId="2552483239" sldId="257"/>
            <ac:spMk id="149" creationId="{98DE6C44-43F8-4DE4-AB81-66853FFEA09A}"/>
          </ac:spMkLst>
        </pc:spChg>
        <pc:spChg chg="add">
          <ac:chgData name="Udruga Latice" userId="8c0f1cff-c2d0-4062-8ec5-41115b959b9e" providerId="ADAL" clId="{90935A4A-1B5C-4847-A068-33B74A41A883}" dt="2022-03-24T09:59:38.871" v="2055" actId="26606"/>
          <ac:spMkLst>
            <pc:docMk/>
            <pc:sldMk cId="2552483239" sldId="257"/>
            <ac:spMk id="150" creationId="{2409529B-9B56-4F10-BE4D-F934DB89E57E}"/>
          </ac:spMkLst>
        </pc:spChg>
        <pc:picChg chg="ord">
          <ac:chgData name="Udruga Latice" userId="8c0f1cff-c2d0-4062-8ec5-41115b959b9e" providerId="ADAL" clId="{90935A4A-1B5C-4847-A068-33B74A41A883}" dt="2022-03-24T09:59:38.871" v="2055" actId="26606"/>
          <ac:picMkLst>
            <pc:docMk/>
            <pc:sldMk cId="2552483239" sldId="257"/>
            <ac:picMk id="2" creationId="{C9B48788-EBAC-4E94-B151-25967EBF2899}"/>
          </ac:picMkLst>
        </pc:picChg>
        <pc:picChg chg="del">
          <ac:chgData name="Udruga Latice" userId="8c0f1cff-c2d0-4062-8ec5-41115b959b9e" providerId="ADAL" clId="{90935A4A-1B5C-4847-A068-33B74A41A883}" dt="2022-03-24T09:45:21.238" v="2023" actId="478"/>
          <ac:picMkLst>
            <pc:docMk/>
            <pc:sldMk cId="2552483239" sldId="257"/>
            <ac:picMk id="3" creationId="{217C3DBC-325B-470E-9F1B-D4CAF6FE9016}"/>
          </ac:picMkLst>
        </pc:picChg>
        <pc:picChg chg="del">
          <ac:chgData name="Udruga Latice" userId="8c0f1cff-c2d0-4062-8ec5-41115b959b9e" providerId="ADAL" clId="{90935A4A-1B5C-4847-A068-33B74A41A883}" dt="2022-03-24T09:45:20.416" v="2022" actId="478"/>
          <ac:picMkLst>
            <pc:docMk/>
            <pc:sldMk cId="2552483239" sldId="257"/>
            <ac:picMk id="4" creationId="{7B3F1A19-FDFF-4EC8-BC92-884095131E99}"/>
          </ac:picMkLst>
        </pc:picChg>
        <pc:picChg chg="del">
          <ac:chgData name="Udruga Latice" userId="8c0f1cff-c2d0-4062-8ec5-41115b959b9e" providerId="ADAL" clId="{90935A4A-1B5C-4847-A068-33B74A41A883}" dt="2022-03-24T09:45:19.574" v="2021" actId="478"/>
          <ac:picMkLst>
            <pc:docMk/>
            <pc:sldMk cId="2552483239" sldId="257"/>
            <ac:picMk id="5" creationId="{8869EA14-65BA-447F-A95E-355F5775410A}"/>
          </ac:picMkLst>
        </pc:picChg>
        <pc:picChg chg="add mod ord">
          <ac:chgData name="Udruga Latice" userId="8c0f1cff-c2d0-4062-8ec5-41115b959b9e" providerId="ADAL" clId="{90935A4A-1B5C-4847-A068-33B74A41A883}" dt="2022-03-24T09:59:38.871" v="2055" actId="26606"/>
          <ac:picMkLst>
            <pc:docMk/>
            <pc:sldMk cId="2552483239" sldId="257"/>
            <ac:picMk id="8" creationId="{AE991791-8789-4A8E-8FFA-CBFE4DA6766E}"/>
          </ac:picMkLst>
        </pc:picChg>
        <pc:picChg chg="del">
          <ac:chgData name="Udruga Latice" userId="8c0f1cff-c2d0-4062-8ec5-41115b959b9e" providerId="ADAL" clId="{90935A4A-1B5C-4847-A068-33B74A41A883}" dt="2022-03-24T09:45:18.546" v="2020" actId="478"/>
          <ac:picMkLst>
            <pc:docMk/>
            <pc:sldMk cId="2552483239" sldId="257"/>
            <ac:picMk id="9" creationId="{F19538EE-92A8-4F21-9E59-5BDD5D4105B2}"/>
          </ac:picMkLst>
        </pc:picChg>
        <pc:picChg chg="add mod ord">
          <ac:chgData name="Udruga Latice" userId="8c0f1cff-c2d0-4062-8ec5-41115b959b9e" providerId="ADAL" clId="{90935A4A-1B5C-4847-A068-33B74A41A883}" dt="2022-03-24T09:59:38.871" v="2055" actId="26606"/>
          <ac:picMkLst>
            <pc:docMk/>
            <pc:sldMk cId="2552483239" sldId="257"/>
            <ac:picMk id="11" creationId="{44CF0791-D576-46CF-999A-8C25FB41881E}"/>
          </ac:picMkLst>
        </pc:picChg>
        <pc:picChg chg="add mod ord">
          <ac:chgData name="Udruga Latice" userId="8c0f1cff-c2d0-4062-8ec5-41115b959b9e" providerId="ADAL" clId="{90935A4A-1B5C-4847-A068-33B74A41A883}" dt="2022-03-24T09:59:38.871" v="2055" actId="26606"/>
          <ac:picMkLst>
            <pc:docMk/>
            <pc:sldMk cId="2552483239" sldId="257"/>
            <ac:picMk id="13" creationId="{925CB2FC-3C93-49C5-8198-9726C154AD24}"/>
          </ac:picMkLst>
        </pc:picChg>
        <pc:picChg chg="add mod ord">
          <ac:chgData name="Udruga Latice" userId="8c0f1cff-c2d0-4062-8ec5-41115b959b9e" providerId="ADAL" clId="{90935A4A-1B5C-4847-A068-33B74A41A883}" dt="2022-03-24T09:59:38.871" v="2055" actId="26606"/>
          <ac:picMkLst>
            <pc:docMk/>
            <pc:sldMk cId="2552483239" sldId="257"/>
            <ac:picMk id="15" creationId="{71FC216E-35D1-4C6A-A648-F8FC96144A88}"/>
          </ac:picMkLst>
        </pc:picChg>
      </pc:sldChg>
      <pc:sldChg chg="modSp mod">
        <pc:chgData name="Udruga Latice" userId="8c0f1cff-c2d0-4062-8ec5-41115b959b9e" providerId="ADAL" clId="{90935A4A-1B5C-4847-A068-33B74A41A883}" dt="2022-03-24T10:33:37.589" v="2225" actId="20577"/>
        <pc:sldMkLst>
          <pc:docMk/>
          <pc:sldMk cId="2133769353" sldId="259"/>
        </pc:sldMkLst>
        <pc:spChg chg="mod">
          <ac:chgData name="Udruga Latice" userId="8c0f1cff-c2d0-4062-8ec5-41115b959b9e" providerId="ADAL" clId="{90935A4A-1B5C-4847-A068-33B74A41A883}" dt="2022-03-24T10:33:37.589" v="2225" actId="20577"/>
          <ac:spMkLst>
            <pc:docMk/>
            <pc:sldMk cId="2133769353" sldId="259"/>
            <ac:spMk id="8" creationId="{3C486D6E-76E4-4F74-82E2-AE3E4C01BC76}"/>
          </ac:spMkLst>
        </pc:spChg>
      </pc:sldChg>
      <pc:sldChg chg="delSp modSp mod">
        <pc:chgData name="Udruga Latice" userId="8c0f1cff-c2d0-4062-8ec5-41115b959b9e" providerId="ADAL" clId="{90935A4A-1B5C-4847-A068-33B74A41A883}" dt="2022-03-24T07:57:05.620" v="418" actId="478"/>
        <pc:sldMkLst>
          <pc:docMk/>
          <pc:sldMk cId="262428357" sldId="263"/>
        </pc:sldMkLst>
        <pc:spChg chg="del">
          <ac:chgData name="Udruga Latice" userId="8c0f1cff-c2d0-4062-8ec5-41115b959b9e" providerId="ADAL" clId="{90935A4A-1B5C-4847-A068-33B74A41A883}" dt="2022-03-24T07:57:05.620" v="418" actId="478"/>
          <ac:spMkLst>
            <pc:docMk/>
            <pc:sldMk cId="262428357" sldId="263"/>
            <ac:spMk id="12" creationId="{36B6DDEA-ABE0-4019-A109-77012510DCBF}"/>
          </ac:spMkLst>
        </pc:spChg>
        <pc:graphicFrameChg chg="mod modGraphic">
          <ac:chgData name="Udruga Latice" userId="8c0f1cff-c2d0-4062-8ec5-41115b959b9e" providerId="ADAL" clId="{90935A4A-1B5C-4847-A068-33B74A41A883}" dt="2022-03-24T07:56:57.162" v="417" actId="255"/>
          <ac:graphicFrameMkLst>
            <pc:docMk/>
            <pc:sldMk cId="262428357" sldId="263"/>
            <ac:graphicFrameMk id="2" creationId="{731E18B3-31E8-4C22-A3A4-29961B1472AB}"/>
          </ac:graphicFrameMkLst>
        </pc:graphicFrameChg>
      </pc:sldChg>
      <pc:sldChg chg="addSp delSp modSp del mod setBg">
        <pc:chgData name="Udruga Latice" userId="8c0f1cff-c2d0-4062-8ec5-41115b959b9e" providerId="ADAL" clId="{90935A4A-1B5C-4847-A068-33B74A41A883}" dt="2022-04-29T06:48:28.602" v="2524" actId="26606"/>
        <pc:sldMkLst>
          <pc:docMk/>
          <pc:sldMk cId="1595233297" sldId="264"/>
        </pc:sldMkLst>
        <pc:spChg chg="mod ord">
          <ac:chgData name="Udruga Latice" userId="8c0f1cff-c2d0-4062-8ec5-41115b959b9e" providerId="ADAL" clId="{90935A4A-1B5C-4847-A068-33B74A41A883}" dt="2022-04-29T06:48:28.602" v="2524" actId="26606"/>
          <ac:spMkLst>
            <pc:docMk/>
            <pc:sldMk cId="1595233297" sldId="264"/>
            <ac:spMk id="2" creationId="{73620B7B-B514-46E9-8E39-E7EEA4955C9F}"/>
          </ac:spMkLst>
        </pc:spChg>
        <pc:spChg chg="mod ord">
          <ac:chgData name="Udruga Latice" userId="8c0f1cff-c2d0-4062-8ec5-41115b959b9e" providerId="ADAL" clId="{90935A4A-1B5C-4847-A068-33B74A41A883}" dt="2022-04-29T06:48:28.602" v="2524" actId="26606"/>
          <ac:spMkLst>
            <pc:docMk/>
            <pc:sldMk cId="1595233297" sldId="264"/>
            <ac:spMk id="21" creationId="{C7BAC4D0-A5F7-4933-941B-7196D1C359A1}"/>
          </ac:spMkLst>
        </pc:spChg>
        <pc:spChg chg="add del">
          <ac:chgData name="Udruga Latice" userId="8c0f1cff-c2d0-4062-8ec5-41115b959b9e" providerId="ADAL" clId="{90935A4A-1B5C-4847-A068-33B74A41A883}" dt="2022-04-29T06:47:48.245" v="2509" actId="26606"/>
          <ac:spMkLst>
            <pc:docMk/>
            <pc:sldMk cId="1595233297" sldId="264"/>
            <ac:spMk id="23" creationId="{D4771268-CB57-404A-9271-370EB28F6090}"/>
          </ac:spMkLst>
        </pc:spChg>
        <pc:spChg chg="add del">
          <ac:chgData name="Udruga Latice" userId="8c0f1cff-c2d0-4062-8ec5-41115b959b9e" providerId="ADAL" clId="{90935A4A-1B5C-4847-A068-33B74A41A883}" dt="2022-04-29T06:48:02.581" v="2515" actId="26606"/>
          <ac:spMkLst>
            <pc:docMk/>
            <pc:sldMk cId="1595233297" sldId="264"/>
            <ac:spMk id="24" creationId="{42285737-90EE-47DC-AC80-8AE156B11969}"/>
          </ac:spMkLst>
        </pc:spChg>
        <pc:spChg chg="add del">
          <ac:chgData name="Udruga Latice" userId="8c0f1cff-c2d0-4062-8ec5-41115b959b9e" providerId="ADAL" clId="{90935A4A-1B5C-4847-A068-33B74A41A883}" dt="2022-04-29T06:47:58.621" v="2511" actId="26606"/>
          <ac:spMkLst>
            <pc:docMk/>
            <pc:sldMk cId="1595233297" sldId="264"/>
            <ac:spMk id="25" creationId="{B0792D4F-247E-46FE-85FC-881DEFA41D94}"/>
          </ac:spMkLst>
        </pc:spChg>
        <pc:spChg chg="add del">
          <ac:chgData name="Udruga Latice" userId="8c0f1cff-c2d0-4062-8ec5-41115b959b9e" providerId="ADAL" clId="{90935A4A-1B5C-4847-A068-33B74A41A883}" dt="2022-04-29T06:46:55.582" v="2485" actId="26606"/>
          <ac:spMkLst>
            <pc:docMk/>
            <pc:sldMk cId="1595233297" sldId="264"/>
            <ac:spMk id="26" creationId="{ECEF6C2F-9906-4F89-9B4F-598E9F344B03}"/>
          </ac:spMkLst>
        </pc:spChg>
        <pc:spChg chg="add del">
          <ac:chgData name="Udruga Latice" userId="8c0f1cff-c2d0-4062-8ec5-41115b959b9e" providerId="ADAL" clId="{90935A4A-1B5C-4847-A068-33B74A41A883}" dt="2022-04-29T06:46:55.582" v="2485" actId="26606"/>
          <ac:spMkLst>
            <pc:docMk/>
            <pc:sldMk cId="1595233297" sldId="264"/>
            <ac:spMk id="28" creationId="{91E12CD6-A76F-439F-9C98-C0211D8FD814}"/>
          </ac:spMkLst>
        </pc:spChg>
        <pc:spChg chg="add del">
          <ac:chgData name="Udruga Latice" userId="8c0f1cff-c2d0-4062-8ec5-41115b959b9e" providerId="ADAL" clId="{90935A4A-1B5C-4847-A068-33B74A41A883}" dt="2022-04-29T06:46:58.126" v="2487" actId="26606"/>
          <ac:spMkLst>
            <pc:docMk/>
            <pc:sldMk cId="1595233297" sldId="264"/>
            <ac:spMk id="30" creationId="{08E89D5E-1885-4160-AC77-CC471DD1D0DB}"/>
          </ac:spMkLst>
        </pc:spChg>
        <pc:spChg chg="add del">
          <ac:chgData name="Udruga Latice" userId="8c0f1cff-c2d0-4062-8ec5-41115b959b9e" providerId="ADAL" clId="{90935A4A-1B5C-4847-A068-33B74A41A883}" dt="2022-04-29T06:46:59.654" v="2489" actId="26606"/>
          <ac:spMkLst>
            <pc:docMk/>
            <pc:sldMk cId="1595233297" sldId="264"/>
            <ac:spMk id="35" creationId="{42285737-90EE-47DC-AC80-8AE156B11969}"/>
          </ac:spMkLst>
        </pc:spChg>
        <pc:spChg chg="add del">
          <ac:chgData name="Udruga Latice" userId="8c0f1cff-c2d0-4062-8ec5-41115b959b9e" providerId="ADAL" clId="{90935A4A-1B5C-4847-A068-33B74A41A883}" dt="2022-04-29T06:47:02.669" v="2491" actId="26606"/>
          <ac:spMkLst>
            <pc:docMk/>
            <pc:sldMk cId="1595233297" sldId="264"/>
            <ac:spMk id="40" creationId="{4281BC32-FF58-4898-A6B5-7B3D059BCEB0}"/>
          </ac:spMkLst>
        </pc:spChg>
        <pc:spChg chg="add del">
          <ac:chgData name="Udruga Latice" userId="8c0f1cff-c2d0-4062-8ec5-41115b959b9e" providerId="ADAL" clId="{90935A4A-1B5C-4847-A068-33B74A41A883}" dt="2022-04-29T06:47:02.669" v="2491" actId="26606"/>
          <ac:spMkLst>
            <pc:docMk/>
            <pc:sldMk cId="1595233297" sldId="264"/>
            <ac:spMk id="41" creationId="{0D614406-135F-4875-9C87-53822CB19ABB}"/>
          </ac:spMkLst>
        </pc:spChg>
        <pc:spChg chg="add del">
          <ac:chgData name="Udruga Latice" userId="8c0f1cff-c2d0-4062-8ec5-41115b959b9e" providerId="ADAL" clId="{90935A4A-1B5C-4847-A068-33B74A41A883}" dt="2022-04-29T06:47:02.669" v="2491" actId="26606"/>
          <ac:spMkLst>
            <pc:docMk/>
            <pc:sldMk cId="1595233297" sldId="264"/>
            <ac:spMk id="42" creationId="{A47020BD-3785-4628-8C5E-A4011B43EF88}"/>
          </ac:spMkLst>
        </pc:spChg>
        <pc:spChg chg="add del">
          <ac:chgData name="Udruga Latice" userId="8c0f1cff-c2d0-4062-8ec5-41115b959b9e" providerId="ADAL" clId="{90935A4A-1B5C-4847-A068-33B74A41A883}" dt="2022-04-29T06:48:14.149" v="2517" actId="26606"/>
          <ac:spMkLst>
            <pc:docMk/>
            <pc:sldMk cId="1595233297" sldId="264"/>
            <ac:spMk id="43" creationId="{B0792D4F-247E-46FE-85FC-881DEFA41D94}"/>
          </ac:spMkLst>
        </pc:spChg>
        <pc:spChg chg="add del">
          <ac:chgData name="Udruga Latice" userId="8c0f1cff-c2d0-4062-8ec5-41115b959b9e" providerId="ADAL" clId="{90935A4A-1B5C-4847-A068-33B74A41A883}" dt="2022-04-29T06:47:10.813" v="2493" actId="26606"/>
          <ac:spMkLst>
            <pc:docMk/>
            <pc:sldMk cId="1595233297" sldId="264"/>
            <ac:spMk id="44" creationId="{D4771268-CB57-404A-9271-370EB28F6090}"/>
          </ac:spMkLst>
        </pc:spChg>
        <pc:spChg chg="add del">
          <ac:chgData name="Udruga Latice" userId="8c0f1cff-c2d0-4062-8ec5-41115b959b9e" providerId="ADAL" clId="{90935A4A-1B5C-4847-A068-33B74A41A883}" dt="2022-04-29T06:48:22.013" v="2519" actId="26606"/>
          <ac:spMkLst>
            <pc:docMk/>
            <pc:sldMk cId="1595233297" sldId="264"/>
            <ac:spMk id="45" creationId="{96918796-2918-40D6-BE3A-4600C47FCD42}"/>
          </ac:spMkLst>
        </pc:spChg>
        <pc:spChg chg="add del">
          <ac:chgData name="Udruga Latice" userId="8c0f1cff-c2d0-4062-8ec5-41115b959b9e" providerId="ADAL" clId="{90935A4A-1B5C-4847-A068-33B74A41A883}" dt="2022-04-29T06:48:25.030" v="2521" actId="26606"/>
          <ac:spMkLst>
            <pc:docMk/>
            <pc:sldMk cId="1595233297" sldId="264"/>
            <ac:spMk id="47" creationId="{73DE2CFE-42F2-48F0-8706-5264E012B10C}"/>
          </ac:spMkLst>
        </pc:spChg>
        <pc:spChg chg="add del">
          <ac:chgData name="Udruga Latice" userId="8c0f1cff-c2d0-4062-8ec5-41115b959b9e" providerId="ADAL" clId="{90935A4A-1B5C-4847-A068-33B74A41A883}" dt="2022-04-29T06:48:28.597" v="2523" actId="26606"/>
          <ac:spMkLst>
            <pc:docMk/>
            <pc:sldMk cId="1595233297" sldId="264"/>
            <ac:spMk id="49" creationId="{68575C10-8187-4AC4-AD72-C754EAFD2867}"/>
          </ac:spMkLst>
        </pc:spChg>
        <pc:spChg chg="add">
          <ac:chgData name="Udruga Latice" userId="8c0f1cff-c2d0-4062-8ec5-41115b959b9e" providerId="ADAL" clId="{90935A4A-1B5C-4847-A068-33B74A41A883}" dt="2022-04-29T06:48:28.602" v="2524" actId="26606"/>
          <ac:spMkLst>
            <pc:docMk/>
            <pc:sldMk cId="1595233297" sldId="264"/>
            <ac:spMk id="52" creationId="{D4771268-CB57-404A-9271-370EB28F6090}"/>
          </ac:spMkLst>
        </pc:spChg>
        <pc:grpChg chg="add del">
          <ac:chgData name="Udruga Latice" userId="8c0f1cff-c2d0-4062-8ec5-41115b959b9e" providerId="ADAL" clId="{90935A4A-1B5C-4847-A068-33B74A41A883}" dt="2022-04-29T06:48:02.581" v="2515" actId="26606"/>
          <ac:grpSpMkLst>
            <pc:docMk/>
            <pc:sldMk cId="1595233297" sldId="264"/>
            <ac:grpSpMk id="27" creationId="{B57BDC17-F1B3-455F-BBF1-680AA1F25C06}"/>
          </ac:grpSpMkLst>
        </pc:grpChg>
        <pc:grpChg chg="add del">
          <ac:chgData name="Udruga Latice" userId="8c0f1cff-c2d0-4062-8ec5-41115b959b9e" providerId="ADAL" clId="{90935A4A-1B5C-4847-A068-33B74A41A883}" dt="2022-04-29T06:46:59.654" v="2489" actId="26606"/>
          <ac:grpSpMkLst>
            <pc:docMk/>
            <pc:sldMk cId="1595233297" sldId="264"/>
            <ac:grpSpMk id="36" creationId="{B57BDC17-F1B3-455F-BBF1-680AA1F25C06}"/>
          </ac:grpSpMkLst>
        </pc:grpChg>
        <pc:picChg chg="mod ord">
          <ac:chgData name="Udruga Latice" userId="8c0f1cff-c2d0-4062-8ec5-41115b959b9e" providerId="ADAL" clId="{90935A4A-1B5C-4847-A068-33B74A41A883}" dt="2022-04-29T06:48:28.602" v="2524" actId="26606"/>
          <ac:picMkLst>
            <pc:docMk/>
            <pc:sldMk cId="1595233297" sldId="264"/>
            <ac:picMk id="6" creationId="{16B64FD4-8B1D-474D-A5BF-73D1500BC44C}"/>
          </ac:picMkLst>
        </pc:picChg>
        <pc:picChg chg="mod ord">
          <ac:chgData name="Udruga Latice" userId="8c0f1cff-c2d0-4062-8ec5-41115b959b9e" providerId="ADAL" clId="{90935A4A-1B5C-4847-A068-33B74A41A883}" dt="2022-04-29T06:48:28.602" v="2524" actId="26606"/>
          <ac:picMkLst>
            <pc:docMk/>
            <pc:sldMk cId="1595233297" sldId="264"/>
            <ac:picMk id="7" creationId="{B87D0413-1C10-4FBC-9DC6-CE406E645760}"/>
          </ac:picMkLst>
        </pc:picChg>
        <pc:picChg chg="mod ord">
          <ac:chgData name="Udruga Latice" userId="8c0f1cff-c2d0-4062-8ec5-41115b959b9e" providerId="ADAL" clId="{90935A4A-1B5C-4847-A068-33B74A41A883}" dt="2022-04-29T06:48:28.602" v="2524" actId="26606"/>
          <ac:picMkLst>
            <pc:docMk/>
            <pc:sldMk cId="1595233297" sldId="264"/>
            <ac:picMk id="8" creationId="{65F25E74-7247-4F7D-9BE6-A602014C75F3}"/>
          </ac:picMkLst>
        </pc:picChg>
        <pc:picChg chg="mod">
          <ac:chgData name="Udruga Latice" userId="8c0f1cff-c2d0-4062-8ec5-41115b959b9e" providerId="ADAL" clId="{90935A4A-1B5C-4847-A068-33B74A41A883}" dt="2022-04-29T06:48:28.602" v="2524" actId="26606"/>
          <ac:picMkLst>
            <pc:docMk/>
            <pc:sldMk cId="1595233297" sldId="264"/>
            <ac:picMk id="9" creationId="{B58EF719-6635-45D2-BD60-3E0659C12987}"/>
          </ac:picMkLst>
        </pc:picChg>
        <pc:picChg chg="mod ord">
          <ac:chgData name="Udruga Latice" userId="8c0f1cff-c2d0-4062-8ec5-41115b959b9e" providerId="ADAL" clId="{90935A4A-1B5C-4847-A068-33B74A41A883}" dt="2022-04-29T06:48:28.602" v="2524" actId="26606"/>
          <ac:picMkLst>
            <pc:docMk/>
            <pc:sldMk cId="1595233297" sldId="264"/>
            <ac:picMk id="12" creationId="{7F37B091-7260-4E92-B912-6B152509CBE5}"/>
          </ac:picMkLst>
        </pc:picChg>
        <pc:picChg chg="mod">
          <ac:chgData name="Udruga Latice" userId="8c0f1cff-c2d0-4062-8ec5-41115b959b9e" providerId="ADAL" clId="{90935A4A-1B5C-4847-A068-33B74A41A883}" dt="2022-04-29T06:48:28.602" v="2524" actId="26606"/>
          <ac:picMkLst>
            <pc:docMk/>
            <pc:sldMk cId="1595233297" sldId="264"/>
            <ac:picMk id="17" creationId="{52AFFF07-F040-4121-A70D-99BFB821A533}"/>
          </ac:picMkLst>
        </pc:picChg>
        <pc:picChg chg="mod">
          <ac:chgData name="Udruga Latice" userId="8c0f1cff-c2d0-4062-8ec5-41115b959b9e" providerId="ADAL" clId="{90935A4A-1B5C-4847-A068-33B74A41A883}" dt="2022-04-29T06:48:28.602" v="2524" actId="26606"/>
          <ac:picMkLst>
            <pc:docMk/>
            <pc:sldMk cId="1595233297" sldId="264"/>
            <ac:picMk id="20" creationId="{71AFD88A-F84F-482C-BC9A-1FD9020931FF}"/>
          </ac:picMkLst>
        </pc:picChg>
        <pc:cxnChg chg="add del">
          <ac:chgData name="Udruga Latice" userId="8c0f1cff-c2d0-4062-8ec5-41115b959b9e" providerId="ADAL" clId="{90935A4A-1B5C-4847-A068-33B74A41A883}" dt="2022-04-29T06:46:58.126" v="2487" actId="26606"/>
          <ac:cxnSpMkLst>
            <pc:docMk/>
            <pc:sldMk cId="1595233297" sldId="264"/>
            <ac:cxnSpMk id="31" creationId="{550D2BD1-98F9-412D-905B-3A843EF4078B}"/>
          </ac:cxnSpMkLst>
        </pc:cxnChg>
        <pc:cxnChg chg="add del">
          <ac:chgData name="Udruga Latice" userId="8c0f1cff-c2d0-4062-8ec5-41115b959b9e" providerId="ADAL" clId="{90935A4A-1B5C-4847-A068-33B74A41A883}" dt="2022-04-29T06:48:28.597" v="2523" actId="26606"/>
          <ac:cxnSpMkLst>
            <pc:docMk/>
            <pc:sldMk cId="1595233297" sldId="264"/>
            <ac:cxnSpMk id="50" creationId="{74E776C9-ED67-41B7-B3A3-4DF76EF3ACEE}"/>
          </ac:cxnSpMkLst>
        </pc:cxnChg>
      </pc:sldChg>
      <pc:sldChg chg="modSp mod">
        <pc:chgData name="Udruga Latice" userId="8c0f1cff-c2d0-4062-8ec5-41115b959b9e" providerId="ADAL" clId="{90935A4A-1B5C-4847-A068-33B74A41A883}" dt="2022-03-24T09:41:04.170" v="2006" actId="2711"/>
        <pc:sldMkLst>
          <pc:docMk/>
          <pc:sldMk cId="2372219741" sldId="275"/>
        </pc:sldMkLst>
        <pc:spChg chg="mod">
          <ac:chgData name="Udruga Latice" userId="8c0f1cff-c2d0-4062-8ec5-41115b959b9e" providerId="ADAL" clId="{90935A4A-1B5C-4847-A068-33B74A41A883}" dt="2022-03-24T09:41:04.170" v="2006" actId="2711"/>
          <ac:spMkLst>
            <pc:docMk/>
            <pc:sldMk cId="2372219741" sldId="275"/>
            <ac:spMk id="8" creationId="{3C486D6E-76E4-4F74-82E2-AE3E4C01BC76}"/>
          </ac:spMkLst>
        </pc:spChg>
      </pc:sldChg>
      <pc:sldChg chg="modSp mod">
        <pc:chgData name="Udruga Latice" userId="8c0f1cff-c2d0-4062-8ec5-41115b959b9e" providerId="ADAL" clId="{90935A4A-1B5C-4847-A068-33B74A41A883}" dt="2022-04-29T11:12:04.973" v="3187" actId="20577"/>
        <pc:sldMkLst>
          <pc:docMk/>
          <pc:sldMk cId="1500256611" sldId="278"/>
        </pc:sldMkLst>
        <pc:graphicFrameChg chg="mod modGraphic">
          <ac:chgData name="Udruga Latice" userId="8c0f1cff-c2d0-4062-8ec5-41115b959b9e" providerId="ADAL" clId="{90935A4A-1B5C-4847-A068-33B74A41A883}" dt="2022-04-29T11:12:04.973" v="3187" actId="20577"/>
          <ac:graphicFrameMkLst>
            <pc:docMk/>
            <pc:sldMk cId="1500256611" sldId="278"/>
            <ac:graphicFrameMk id="2" creationId="{593833AF-C9A1-4E75-9560-56E9513EB797}"/>
          </ac:graphicFrameMkLst>
        </pc:graphicFrameChg>
      </pc:sldChg>
      <pc:sldChg chg="addSp delSp modSp mod">
        <pc:chgData name="Udruga Latice" userId="8c0f1cff-c2d0-4062-8ec5-41115b959b9e" providerId="ADAL" clId="{90935A4A-1B5C-4847-A068-33B74A41A883}" dt="2022-04-29T10:52:50.405" v="2624" actId="1076"/>
        <pc:sldMkLst>
          <pc:docMk/>
          <pc:sldMk cId="3734627836" sldId="279"/>
        </pc:sldMkLst>
        <pc:spChg chg="mod ord">
          <ac:chgData name="Udruga Latice" userId="8c0f1cff-c2d0-4062-8ec5-41115b959b9e" providerId="ADAL" clId="{90935A4A-1B5C-4847-A068-33B74A41A883}" dt="2022-04-29T10:52:46.077" v="2622" actId="14100"/>
          <ac:spMkLst>
            <pc:docMk/>
            <pc:sldMk cId="3734627836" sldId="279"/>
            <ac:spMk id="9" creationId="{4F956B06-554F-40DD-81B8-0CB1FE70BC58}"/>
          </ac:spMkLst>
        </pc:spChg>
        <pc:spChg chg="add del">
          <ac:chgData name="Udruga Latice" userId="8c0f1cff-c2d0-4062-8ec5-41115b959b9e" providerId="ADAL" clId="{90935A4A-1B5C-4847-A068-33B74A41A883}" dt="2022-03-29T07:03:07.114" v="2281" actId="26606"/>
          <ac:spMkLst>
            <pc:docMk/>
            <pc:sldMk cId="3734627836" sldId="279"/>
            <ac:spMk id="82" creationId="{A7C5F937-FDA4-49FD-A135-03738460F694}"/>
          </ac:spMkLst>
        </pc:spChg>
        <pc:spChg chg="add del">
          <ac:chgData name="Udruga Latice" userId="8c0f1cff-c2d0-4062-8ec5-41115b959b9e" providerId="ADAL" clId="{90935A4A-1B5C-4847-A068-33B74A41A883}" dt="2022-03-29T07:03:07.114" v="2281" actId="26606"/>
          <ac:spMkLst>
            <pc:docMk/>
            <pc:sldMk cId="3734627836" sldId="279"/>
            <ac:spMk id="84" creationId="{F515E37C-522A-423F-B958-36BF6614147F}"/>
          </ac:spMkLst>
        </pc:spChg>
        <pc:spChg chg="add del">
          <ac:chgData name="Udruga Latice" userId="8c0f1cff-c2d0-4062-8ec5-41115b959b9e" providerId="ADAL" clId="{90935A4A-1B5C-4847-A068-33B74A41A883}" dt="2022-03-29T07:03:07.114" v="2281" actId="26606"/>
          <ac:spMkLst>
            <pc:docMk/>
            <pc:sldMk cId="3734627836" sldId="279"/>
            <ac:spMk id="86" creationId="{C125E75E-F290-415E-9397-4DAC206C5A43}"/>
          </ac:spMkLst>
        </pc:spChg>
        <pc:spChg chg="add del">
          <ac:chgData name="Udruga Latice" userId="8c0f1cff-c2d0-4062-8ec5-41115b959b9e" providerId="ADAL" clId="{90935A4A-1B5C-4847-A068-33B74A41A883}" dt="2022-03-29T07:02:38.015" v="2279" actId="26606"/>
          <ac:spMkLst>
            <pc:docMk/>
            <pc:sldMk cId="3734627836" sldId="279"/>
            <ac:spMk id="113" creationId="{231BF440-39FA-4087-84CC-2EEC0BBDAF29}"/>
          </ac:spMkLst>
        </pc:spChg>
        <pc:spChg chg="add del">
          <ac:chgData name="Udruga Latice" userId="8c0f1cff-c2d0-4062-8ec5-41115b959b9e" providerId="ADAL" clId="{90935A4A-1B5C-4847-A068-33B74A41A883}" dt="2022-03-29T07:02:38.015" v="2279" actId="26606"/>
          <ac:spMkLst>
            <pc:docMk/>
            <pc:sldMk cId="3734627836" sldId="279"/>
            <ac:spMk id="115" creationId="{F04E4CBA-303B-48BD-8451-C2701CB0EEBF}"/>
          </ac:spMkLst>
        </pc:spChg>
        <pc:spChg chg="add del">
          <ac:chgData name="Udruga Latice" userId="8c0f1cff-c2d0-4062-8ec5-41115b959b9e" providerId="ADAL" clId="{90935A4A-1B5C-4847-A068-33B74A41A883}" dt="2022-03-29T07:02:38.015" v="2279" actId="26606"/>
          <ac:spMkLst>
            <pc:docMk/>
            <pc:sldMk cId="3734627836" sldId="279"/>
            <ac:spMk id="117" creationId="{F6CA58B3-AFCC-4A40-9882-50D5080879B0}"/>
          </ac:spMkLst>
        </pc:spChg>
        <pc:spChg chg="add del">
          <ac:chgData name="Udruga Latice" userId="8c0f1cff-c2d0-4062-8ec5-41115b959b9e" providerId="ADAL" clId="{90935A4A-1B5C-4847-A068-33B74A41A883}" dt="2022-03-29T07:02:38.015" v="2279" actId="26606"/>
          <ac:spMkLst>
            <pc:docMk/>
            <pc:sldMk cId="3734627836" sldId="279"/>
            <ac:spMk id="119" creationId="{75C56826-D4E5-42ED-8529-079651CB3005}"/>
          </ac:spMkLst>
        </pc:spChg>
        <pc:spChg chg="add del">
          <ac:chgData name="Udruga Latice" userId="8c0f1cff-c2d0-4062-8ec5-41115b959b9e" providerId="ADAL" clId="{90935A4A-1B5C-4847-A068-33B74A41A883}" dt="2022-03-29T07:02:38.015" v="2279" actId="26606"/>
          <ac:spMkLst>
            <pc:docMk/>
            <pc:sldMk cId="3734627836" sldId="279"/>
            <ac:spMk id="121" creationId="{82095FCE-EF05-4443-B97A-85DEE3A5CA17}"/>
          </ac:spMkLst>
        </pc:spChg>
        <pc:spChg chg="add del">
          <ac:chgData name="Udruga Latice" userId="8c0f1cff-c2d0-4062-8ec5-41115b959b9e" providerId="ADAL" clId="{90935A4A-1B5C-4847-A068-33B74A41A883}" dt="2022-03-29T07:02:38.015" v="2279" actId="26606"/>
          <ac:spMkLst>
            <pc:docMk/>
            <pc:sldMk cId="3734627836" sldId="279"/>
            <ac:spMk id="123" creationId="{CA00AE6B-AA30-4CF8-BA6F-339B780AD76C}"/>
          </ac:spMkLst>
        </pc:spChg>
        <pc:spChg chg="add del">
          <ac:chgData name="Udruga Latice" userId="8c0f1cff-c2d0-4062-8ec5-41115b959b9e" providerId="ADAL" clId="{90935A4A-1B5C-4847-A068-33B74A41A883}" dt="2022-03-29T07:02:38.003" v="2278" actId="26606"/>
          <ac:spMkLst>
            <pc:docMk/>
            <pc:sldMk cId="3734627836" sldId="279"/>
            <ac:spMk id="128" creationId="{231BF440-39FA-4087-84CC-2EEC0BBDAF29}"/>
          </ac:spMkLst>
        </pc:spChg>
        <pc:spChg chg="add del">
          <ac:chgData name="Udruga Latice" userId="8c0f1cff-c2d0-4062-8ec5-41115b959b9e" providerId="ADAL" clId="{90935A4A-1B5C-4847-A068-33B74A41A883}" dt="2022-03-29T07:02:38.003" v="2278" actId="26606"/>
          <ac:spMkLst>
            <pc:docMk/>
            <pc:sldMk cId="3734627836" sldId="279"/>
            <ac:spMk id="130" creationId="{F04E4CBA-303B-48BD-8451-C2701CB0EEBF}"/>
          </ac:spMkLst>
        </pc:spChg>
        <pc:spChg chg="add del">
          <ac:chgData name="Udruga Latice" userId="8c0f1cff-c2d0-4062-8ec5-41115b959b9e" providerId="ADAL" clId="{90935A4A-1B5C-4847-A068-33B74A41A883}" dt="2022-03-29T07:02:38.003" v="2278" actId="26606"/>
          <ac:spMkLst>
            <pc:docMk/>
            <pc:sldMk cId="3734627836" sldId="279"/>
            <ac:spMk id="132" creationId="{F6CA58B3-AFCC-4A40-9882-50D5080879B0}"/>
          </ac:spMkLst>
        </pc:spChg>
        <pc:spChg chg="add del">
          <ac:chgData name="Udruga Latice" userId="8c0f1cff-c2d0-4062-8ec5-41115b959b9e" providerId="ADAL" clId="{90935A4A-1B5C-4847-A068-33B74A41A883}" dt="2022-03-29T07:02:38.003" v="2278" actId="26606"/>
          <ac:spMkLst>
            <pc:docMk/>
            <pc:sldMk cId="3734627836" sldId="279"/>
            <ac:spMk id="134" creationId="{75C56826-D4E5-42ED-8529-079651CB3005}"/>
          </ac:spMkLst>
        </pc:spChg>
        <pc:spChg chg="add del">
          <ac:chgData name="Udruga Latice" userId="8c0f1cff-c2d0-4062-8ec5-41115b959b9e" providerId="ADAL" clId="{90935A4A-1B5C-4847-A068-33B74A41A883}" dt="2022-03-29T07:02:38.003" v="2278" actId="26606"/>
          <ac:spMkLst>
            <pc:docMk/>
            <pc:sldMk cId="3734627836" sldId="279"/>
            <ac:spMk id="136" creationId="{82095FCE-EF05-4443-B97A-85DEE3A5CA17}"/>
          </ac:spMkLst>
        </pc:spChg>
        <pc:spChg chg="add del">
          <ac:chgData name="Udruga Latice" userId="8c0f1cff-c2d0-4062-8ec5-41115b959b9e" providerId="ADAL" clId="{90935A4A-1B5C-4847-A068-33B74A41A883}" dt="2022-03-29T07:02:38.003" v="2278" actId="26606"/>
          <ac:spMkLst>
            <pc:docMk/>
            <pc:sldMk cId="3734627836" sldId="279"/>
            <ac:spMk id="138" creationId="{CA00AE6B-AA30-4CF8-BA6F-339B780AD76C}"/>
          </ac:spMkLst>
        </pc:spChg>
        <pc:spChg chg="add del">
          <ac:chgData name="Udruga Latice" userId="8c0f1cff-c2d0-4062-8ec5-41115b959b9e" providerId="ADAL" clId="{90935A4A-1B5C-4847-A068-33B74A41A883}" dt="2022-03-29T07:03:07.123" v="2282" actId="26606"/>
          <ac:spMkLst>
            <pc:docMk/>
            <pc:sldMk cId="3734627836" sldId="279"/>
            <ac:spMk id="140" creationId="{5E52985E-2553-471E-82AA-5ED7A329890A}"/>
          </ac:spMkLst>
        </pc:spChg>
        <pc:spChg chg="add">
          <ac:chgData name="Udruga Latice" userId="8c0f1cff-c2d0-4062-8ec5-41115b959b9e" providerId="ADAL" clId="{90935A4A-1B5C-4847-A068-33B74A41A883}" dt="2022-03-29T07:03:07.123" v="2282" actId="26606"/>
          <ac:spMkLst>
            <pc:docMk/>
            <pc:sldMk cId="3734627836" sldId="279"/>
            <ac:spMk id="143" creationId="{D2B783EE-0239-4717-BBEA-8C9EAC61C824}"/>
          </ac:spMkLst>
        </pc:spChg>
        <pc:spChg chg="add">
          <ac:chgData name="Udruga Latice" userId="8c0f1cff-c2d0-4062-8ec5-41115b959b9e" providerId="ADAL" clId="{90935A4A-1B5C-4847-A068-33B74A41A883}" dt="2022-03-29T07:03:07.123" v="2282" actId="26606"/>
          <ac:spMkLst>
            <pc:docMk/>
            <pc:sldMk cId="3734627836" sldId="279"/>
            <ac:spMk id="144" creationId="{A7B99495-F43F-4D80-A44F-2CB4764EB90B}"/>
          </ac:spMkLst>
        </pc:spChg>
        <pc:spChg chg="add">
          <ac:chgData name="Udruga Latice" userId="8c0f1cff-c2d0-4062-8ec5-41115b959b9e" providerId="ADAL" clId="{90935A4A-1B5C-4847-A068-33B74A41A883}" dt="2022-03-29T07:03:07.123" v="2282" actId="26606"/>
          <ac:spMkLst>
            <pc:docMk/>
            <pc:sldMk cId="3734627836" sldId="279"/>
            <ac:spMk id="145" creationId="{70BEB1E7-2F88-40BC-B73D-42E5B6F80BFC}"/>
          </ac:spMkLst>
        </pc:spChg>
        <pc:picChg chg="ord">
          <ac:chgData name="Udruga Latice" userId="8c0f1cff-c2d0-4062-8ec5-41115b959b9e" providerId="ADAL" clId="{90935A4A-1B5C-4847-A068-33B74A41A883}" dt="2022-03-29T07:02:38.003" v="2278" actId="26606"/>
          <ac:picMkLst>
            <pc:docMk/>
            <pc:sldMk cId="3734627836" sldId="279"/>
            <ac:picMk id="2" creationId="{76F5A09B-04E9-494D-8666-ED64AACED122}"/>
          </ac:picMkLst>
        </pc:picChg>
        <pc:picChg chg="add mod ord">
          <ac:chgData name="Udruga Latice" userId="8c0f1cff-c2d0-4062-8ec5-41115b959b9e" providerId="ADAL" clId="{90935A4A-1B5C-4847-A068-33B74A41A883}" dt="2022-04-29T10:52:50.405" v="2624" actId="1076"/>
          <ac:picMkLst>
            <pc:docMk/>
            <pc:sldMk cId="3734627836" sldId="279"/>
            <ac:picMk id="4" creationId="{BADE35CE-B851-4960-B061-8D7C8684CD31}"/>
          </ac:picMkLst>
        </pc:picChg>
        <pc:picChg chg="add mod ord">
          <ac:chgData name="Udruga Latice" userId="8c0f1cff-c2d0-4062-8ec5-41115b959b9e" providerId="ADAL" clId="{90935A4A-1B5C-4847-A068-33B74A41A883}" dt="2022-04-29T10:52:48.644" v="2623" actId="1076"/>
          <ac:picMkLst>
            <pc:docMk/>
            <pc:sldMk cId="3734627836" sldId="279"/>
            <ac:picMk id="6" creationId="{A7F7FE87-C238-4D18-AE20-4CC9161D3F85}"/>
          </ac:picMkLst>
        </pc:picChg>
        <pc:picChg chg="del">
          <ac:chgData name="Udruga Latice" userId="8c0f1cff-c2d0-4062-8ec5-41115b959b9e" providerId="ADAL" clId="{90935A4A-1B5C-4847-A068-33B74A41A883}" dt="2022-03-29T07:02:05.920" v="2271" actId="478"/>
          <ac:picMkLst>
            <pc:docMk/>
            <pc:sldMk cId="3734627836" sldId="279"/>
            <ac:picMk id="12" creationId="{E2BE8402-FE7C-4EEF-A2EB-42ED8DAC83C8}"/>
          </ac:picMkLst>
        </pc:picChg>
        <pc:picChg chg="del">
          <ac:chgData name="Udruga Latice" userId="8c0f1cff-c2d0-4062-8ec5-41115b959b9e" providerId="ADAL" clId="{90935A4A-1B5C-4847-A068-33B74A41A883}" dt="2022-03-29T07:02:02.596" v="2270" actId="478"/>
          <ac:picMkLst>
            <pc:docMk/>
            <pc:sldMk cId="3734627836" sldId="279"/>
            <ac:picMk id="25" creationId="{13B196FB-6E72-4957-AFEF-2A0D611070BD}"/>
          </ac:picMkLst>
        </pc:picChg>
        <pc:cxnChg chg="add del">
          <ac:chgData name="Udruga Latice" userId="8c0f1cff-c2d0-4062-8ec5-41115b959b9e" providerId="ADAL" clId="{90935A4A-1B5C-4847-A068-33B74A41A883}" dt="2022-03-29T07:03:07.123" v="2282" actId="26606"/>
          <ac:cxnSpMkLst>
            <pc:docMk/>
            <pc:sldMk cId="3734627836" sldId="279"/>
            <ac:cxnSpMk id="141" creationId="{DAE3ABC6-4042-4293-A7DF-F01181363B7E}"/>
          </ac:cxnSpMkLst>
        </pc:cxnChg>
      </pc:sldChg>
      <pc:sldChg chg="addSp delSp modSp del mod">
        <pc:chgData name="Udruga Latice" userId="8c0f1cff-c2d0-4062-8ec5-41115b959b9e" providerId="ADAL" clId="{90935A4A-1B5C-4847-A068-33B74A41A883}" dt="2022-04-29T10:51:07.415" v="2588" actId="47"/>
        <pc:sldMkLst>
          <pc:docMk/>
          <pc:sldMk cId="2210768975" sldId="280"/>
        </pc:sldMkLst>
        <pc:spChg chg="mod">
          <ac:chgData name="Udruga Latice" userId="8c0f1cff-c2d0-4062-8ec5-41115b959b9e" providerId="ADAL" clId="{90935A4A-1B5C-4847-A068-33B74A41A883}" dt="2022-03-24T10:34:06.841" v="2226" actId="26606"/>
          <ac:spMkLst>
            <pc:docMk/>
            <pc:sldMk cId="2210768975" sldId="280"/>
            <ac:spMk id="5" creationId="{12BBC6AC-D358-415D-859B-5F86AAF0276F}"/>
          </ac:spMkLst>
        </pc:spChg>
        <pc:spChg chg="add">
          <ac:chgData name="Udruga Latice" userId="8c0f1cff-c2d0-4062-8ec5-41115b959b9e" providerId="ADAL" clId="{90935A4A-1B5C-4847-A068-33B74A41A883}" dt="2022-03-24T10:34:06.841" v="2226" actId="26606"/>
          <ac:spMkLst>
            <pc:docMk/>
            <pc:sldMk cId="2210768975" sldId="280"/>
            <ac:spMk id="89" creationId="{F837543A-6020-4505-A233-C9DB4BF74011}"/>
          </ac:spMkLst>
        </pc:spChg>
        <pc:spChg chg="add">
          <ac:chgData name="Udruga Latice" userId="8c0f1cff-c2d0-4062-8ec5-41115b959b9e" providerId="ADAL" clId="{90935A4A-1B5C-4847-A068-33B74A41A883}" dt="2022-03-24T10:34:06.841" v="2226" actId="26606"/>
          <ac:spMkLst>
            <pc:docMk/>
            <pc:sldMk cId="2210768975" sldId="280"/>
            <ac:spMk id="91" creationId="{35B16301-FB18-48BA-A6DD-C37CAF6F9A18}"/>
          </ac:spMkLst>
        </pc:spChg>
        <pc:spChg chg="add">
          <ac:chgData name="Udruga Latice" userId="8c0f1cff-c2d0-4062-8ec5-41115b959b9e" providerId="ADAL" clId="{90935A4A-1B5C-4847-A068-33B74A41A883}" dt="2022-03-24T10:34:06.841" v="2226" actId="26606"/>
          <ac:spMkLst>
            <pc:docMk/>
            <pc:sldMk cId="2210768975" sldId="280"/>
            <ac:spMk id="93" creationId="{C3C0D90E-074A-4F52-9B11-B52BEF4BCBE5}"/>
          </ac:spMkLst>
        </pc:spChg>
        <pc:spChg chg="add">
          <ac:chgData name="Udruga Latice" userId="8c0f1cff-c2d0-4062-8ec5-41115b959b9e" providerId="ADAL" clId="{90935A4A-1B5C-4847-A068-33B74A41A883}" dt="2022-03-24T10:34:06.841" v="2226" actId="26606"/>
          <ac:spMkLst>
            <pc:docMk/>
            <pc:sldMk cId="2210768975" sldId="280"/>
            <ac:spMk id="95" creationId="{CABBD4C1-E6F8-46F6-8152-A8A97490BF4D}"/>
          </ac:spMkLst>
        </pc:spChg>
        <pc:spChg chg="add">
          <ac:chgData name="Udruga Latice" userId="8c0f1cff-c2d0-4062-8ec5-41115b959b9e" providerId="ADAL" clId="{90935A4A-1B5C-4847-A068-33B74A41A883}" dt="2022-03-24T10:34:06.841" v="2226" actId="26606"/>
          <ac:spMkLst>
            <pc:docMk/>
            <pc:sldMk cId="2210768975" sldId="280"/>
            <ac:spMk id="97" creationId="{83BA5EF5-1FE9-4BF9-83BB-269BCDDF6156}"/>
          </ac:spMkLst>
        </pc:spChg>
        <pc:spChg chg="add">
          <ac:chgData name="Udruga Latice" userId="8c0f1cff-c2d0-4062-8ec5-41115b959b9e" providerId="ADAL" clId="{90935A4A-1B5C-4847-A068-33B74A41A883}" dt="2022-03-24T10:34:06.841" v="2226" actId="26606"/>
          <ac:spMkLst>
            <pc:docMk/>
            <pc:sldMk cId="2210768975" sldId="280"/>
            <ac:spMk id="101" creationId="{88853921-7BC9-4BDE-ACAB-133C683C82D6}"/>
          </ac:spMkLst>
        </pc:spChg>
        <pc:spChg chg="add">
          <ac:chgData name="Udruga Latice" userId="8c0f1cff-c2d0-4062-8ec5-41115b959b9e" providerId="ADAL" clId="{90935A4A-1B5C-4847-A068-33B74A41A883}" dt="2022-03-24T10:34:06.841" v="2226" actId="26606"/>
          <ac:spMkLst>
            <pc:docMk/>
            <pc:sldMk cId="2210768975" sldId="280"/>
            <ac:spMk id="103" creationId="{09192968-3AE7-4470-A61C-97294BB92731}"/>
          </ac:spMkLst>
        </pc:spChg>
        <pc:spChg chg="add">
          <ac:chgData name="Udruga Latice" userId="8c0f1cff-c2d0-4062-8ec5-41115b959b9e" providerId="ADAL" clId="{90935A4A-1B5C-4847-A068-33B74A41A883}" dt="2022-03-24T10:34:06.841" v="2226" actId="26606"/>
          <ac:spMkLst>
            <pc:docMk/>
            <pc:sldMk cId="2210768975" sldId="280"/>
            <ac:spMk id="105" creationId="{3AB72E55-43E4-4356-BFE8-E2102CB0B505}"/>
          </ac:spMkLst>
        </pc:spChg>
        <pc:spChg chg="del">
          <ac:chgData name="Udruga Latice" userId="8c0f1cff-c2d0-4062-8ec5-41115b959b9e" providerId="ADAL" clId="{90935A4A-1B5C-4847-A068-33B74A41A883}" dt="2022-03-24T10:34:06.841" v="2226" actId="26606"/>
          <ac:spMkLst>
            <pc:docMk/>
            <pc:sldMk cId="2210768975" sldId="280"/>
            <ac:spMk id="3086" creationId="{B43B9CA2-4B31-4ACD-9A9F-B8E6C6420386}"/>
          </ac:spMkLst>
        </pc:spChg>
        <pc:spChg chg="del">
          <ac:chgData name="Udruga Latice" userId="8c0f1cff-c2d0-4062-8ec5-41115b959b9e" providerId="ADAL" clId="{90935A4A-1B5C-4847-A068-33B74A41A883}" dt="2022-03-24T10:34:06.841" v="2226" actId="26606"/>
          <ac:spMkLst>
            <pc:docMk/>
            <pc:sldMk cId="2210768975" sldId="280"/>
            <ac:spMk id="3089" creationId="{33F94DB1-BC5D-454D-845C-7BA3A1F46999}"/>
          </ac:spMkLst>
        </pc:spChg>
        <pc:spChg chg="del">
          <ac:chgData name="Udruga Latice" userId="8c0f1cff-c2d0-4062-8ec5-41115b959b9e" providerId="ADAL" clId="{90935A4A-1B5C-4847-A068-33B74A41A883}" dt="2022-03-24T10:34:06.841" v="2226" actId="26606"/>
          <ac:spMkLst>
            <pc:docMk/>
            <pc:sldMk cId="2210768975" sldId="280"/>
            <ac:spMk id="3090" creationId="{5676B86F-860B-4586-BCAA-C0650C09B7B9}"/>
          </ac:spMkLst>
        </pc:spChg>
        <pc:spChg chg="del">
          <ac:chgData name="Udruga Latice" userId="8c0f1cff-c2d0-4062-8ec5-41115b959b9e" providerId="ADAL" clId="{90935A4A-1B5C-4847-A068-33B74A41A883}" dt="2022-03-24T10:34:06.841" v="2226" actId="26606"/>
          <ac:spMkLst>
            <pc:docMk/>
            <pc:sldMk cId="2210768975" sldId="280"/>
            <ac:spMk id="3091" creationId="{8C818ED5-2F56-4171-9445-3AA4F4462396}"/>
          </ac:spMkLst>
        </pc:spChg>
        <pc:spChg chg="del">
          <ac:chgData name="Udruga Latice" userId="8c0f1cff-c2d0-4062-8ec5-41115b959b9e" providerId="ADAL" clId="{90935A4A-1B5C-4847-A068-33B74A41A883}" dt="2022-03-24T10:34:06.841" v="2226" actId="26606"/>
          <ac:spMkLst>
            <pc:docMk/>
            <pc:sldMk cId="2210768975" sldId="280"/>
            <ac:spMk id="3092" creationId="{DE74FCE8-866C-4AFA-B45C-FACE2A6094E4}"/>
          </ac:spMkLst>
        </pc:spChg>
        <pc:picChg chg="del">
          <ac:chgData name="Udruga Latice" userId="8c0f1cff-c2d0-4062-8ec5-41115b959b9e" providerId="ADAL" clId="{90935A4A-1B5C-4847-A068-33B74A41A883}" dt="2022-03-24T09:59:58.421" v="2057" actId="478"/>
          <ac:picMkLst>
            <pc:docMk/>
            <pc:sldMk cId="2210768975" sldId="280"/>
            <ac:picMk id="9" creationId="{CCFA4187-94BF-4E0B-AF13-E5D80A5A138D}"/>
          </ac:picMkLst>
        </pc:picChg>
        <pc:picChg chg="del">
          <ac:chgData name="Udruga Latice" userId="8c0f1cff-c2d0-4062-8ec5-41115b959b9e" providerId="ADAL" clId="{90935A4A-1B5C-4847-A068-33B74A41A883}" dt="2022-03-24T09:59:56.972" v="2056" actId="478"/>
          <ac:picMkLst>
            <pc:docMk/>
            <pc:sldMk cId="2210768975" sldId="280"/>
            <ac:picMk id="3074" creationId="{6AEE03F5-4835-4B34-85C9-51F76BCEF267}"/>
          </ac:picMkLst>
        </pc:picChg>
        <pc:picChg chg="del">
          <ac:chgData name="Udruga Latice" userId="8c0f1cff-c2d0-4062-8ec5-41115b959b9e" providerId="ADAL" clId="{90935A4A-1B5C-4847-A068-33B74A41A883}" dt="2022-03-24T09:59:59.158" v="2058" actId="478"/>
          <ac:picMkLst>
            <pc:docMk/>
            <pc:sldMk cId="2210768975" sldId="280"/>
            <ac:picMk id="3076" creationId="{1152BDCD-6F79-430F-9E93-9DB20B9B76DA}"/>
          </ac:picMkLst>
        </pc:picChg>
        <pc:cxnChg chg="add">
          <ac:chgData name="Udruga Latice" userId="8c0f1cff-c2d0-4062-8ec5-41115b959b9e" providerId="ADAL" clId="{90935A4A-1B5C-4847-A068-33B74A41A883}" dt="2022-03-24T10:34:06.841" v="2226" actId="26606"/>
          <ac:cxnSpMkLst>
            <pc:docMk/>
            <pc:sldMk cId="2210768975" sldId="280"/>
            <ac:cxnSpMk id="99" creationId="{4B3BCACB-5880-460B-9606-8C433A9AF99D}"/>
          </ac:cxnSpMkLst>
        </pc:cxnChg>
      </pc:sldChg>
      <pc:sldChg chg="modSp mod">
        <pc:chgData name="Udruga Latice" userId="8c0f1cff-c2d0-4062-8ec5-41115b959b9e" providerId="ADAL" clId="{90935A4A-1B5C-4847-A068-33B74A41A883}" dt="2022-04-29T10:56:40.131" v="2859" actId="14100"/>
        <pc:sldMkLst>
          <pc:docMk/>
          <pc:sldMk cId="1993663003" sldId="282"/>
        </pc:sldMkLst>
        <pc:spChg chg="mod">
          <ac:chgData name="Udruga Latice" userId="8c0f1cff-c2d0-4062-8ec5-41115b959b9e" providerId="ADAL" clId="{90935A4A-1B5C-4847-A068-33B74A41A883}" dt="2022-04-29T10:56:40.131" v="2859" actId="14100"/>
          <ac:spMkLst>
            <pc:docMk/>
            <pc:sldMk cId="1993663003" sldId="282"/>
            <ac:spMk id="15" creationId="{C3BB0CB6-4040-407F-B99D-2D7FB9160E23}"/>
          </ac:spMkLst>
        </pc:spChg>
      </pc:sldChg>
      <pc:sldChg chg="modSp mod">
        <pc:chgData name="Udruga Latice" userId="8c0f1cff-c2d0-4062-8ec5-41115b959b9e" providerId="ADAL" clId="{90935A4A-1B5C-4847-A068-33B74A41A883}" dt="2022-04-29T10:53:02.684" v="2626" actId="14100"/>
        <pc:sldMkLst>
          <pc:docMk/>
          <pc:sldMk cId="1352156670" sldId="283"/>
        </pc:sldMkLst>
        <pc:spChg chg="mod">
          <ac:chgData name="Udruga Latice" userId="8c0f1cff-c2d0-4062-8ec5-41115b959b9e" providerId="ADAL" clId="{90935A4A-1B5C-4847-A068-33B74A41A883}" dt="2022-04-29T10:53:02.684" v="2626" actId="14100"/>
          <ac:spMkLst>
            <pc:docMk/>
            <pc:sldMk cId="1352156670" sldId="283"/>
            <ac:spMk id="5" creationId="{12BBC6AC-D358-415D-859B-5F86AAF0276F}"/>
          </ac:spMkLst>
        </pc:spChg>
      </pc:sldChg>
      <pc:sldChg chg="modSp mod">
        <pc:chgData name="Udruga Latice" userId="8c0f1cff-c2d0-4062-8ec5-41115b959b9e" providerId="ADAL" clId="{90935A4A-1B5C-4847-A068-33B74A41A883}" dt="2022-04-29T10:50:21.869" v="2587" actId="20577"/>
        <pc:sldMkLst>
          <pc:docMk/>
          <pc:sldMk cId="1760685122" sldId="285"/>
        </pc:sldMkLst>
        <pc:spChg chg="mod">
          <ac:chgData name="Udruga Latice" userId="8c0f1cff-c2d0-4062-8ec5-41115b959b9e" providerId="ADAL" clId="{90935A4A-1B5C-4847-A068-33B74A41A883}" dt="2022-04-29T10:50:21.869" v="2587" actId="20577"/>
          <ac:spMkLst>
            <pc:docMk/>
            <pc:sldMk cId="1760685122" sldId="285"/>
            <ac:spMk id="5" creationId="{12BBC6AC-D358-415D-859B-5F86AAF0276F}"/>
          </ac:spMkLst>
        </pc:spChg>
      </pc:sldChg>
      <pc:sldChg chg="modSp mod">
        <pc:chgData name="Udruga Latice" userId="8c0f1cff-c2d0-4062-8ec5-41115b959b9e" providerId="ADAL" clId="{90935A4A-1B5C-4847-A068-33B74A41A883}" dt="2022-04-29T11:16:05.196" v="3445" actId="20577"/>
        <pc:sldMkLst>
          <pc:docMk/>
          <pc:sldMk cId="3822014642" sldId="286"/>
        </pc:sldMkLst>
        <pc:graphicFrameChg chg="mod modGraphic">
          <ac:chgData name="Udruga Latice" userId="8c0f1cff-c2d0-4062-8ec5-41115b959b9e" providerId="ADAL" clId="{90935A4A-1B5C-4847-A068-33B74A41A883}" dt="2022-04-29T11:16:05.196" v="3445" actId="20577"/>
          <ac:graphicFrameMkLst>
            <pc:docMk/>
            <pc:sldMk cId="3822014642" sldId="286"/>
            <ac:graphicFrameMk id="9" creationId="{8C405C3B-734C-4660-8F52-BC4D1F970066}"/>
          </ac:graphicFrameMkLst>
        </pc:graphicFrameChg>
      </pc:sldChg>
      <pc:sldChg chg="addSp delSp modSp del mod setBg setClrOvrMap delDesignElem">
        <pc:chgData name="Udruga Latice" userId="8c0f1cff-c2d0-4062-8ec5-41115b959b9e" providerId="ADAL" clId="{90935A4A-1B5C-4847-A068-33B74A41A883}" dt="2022-04-29T06:46:10.199" v="2479" actId="27636"/>
        <pc:sldMkLst>
          <pc:docMk/>
          <pc:sldMk cId="1849414038" sldId="289"/>
        </pc:sldMkLst>
        <pc:spChg chg="mod ord">
          <ac:chgData name="Udruga Latice" userId="8c0f1cff-c2d0-4062-8ec5-41115b959b9e" providerId="ADAL" clId="{90935A4A-1B5C-4847-A068-33B74A41A883}" dt="2022-04-29T06:46:10.199" v="2479" actId="27636"/>
          <ac:spMkLst>
            <pc:docMk/>
            <pc:sldMk cId="1849414038" sldId="289"/>
            <ac:spMk id="3" creationId="{637B6405-559C-43B0-905B-1E7C30E87869}"/>
          </ac:spMkLst>
        </pc:spChg>
        <pc:spChg chg="mod ord">
          <ac:chgData name="Udruga Latice" userId="8c0f1cff-c2d0-4062-8ec5-41115b959b9e" providerId="ADAL" clId="{90935A4A-1B5C-4847-A068-33B74A41A883}" dt="2022-04-29T06:45:40.599" v="2475" actId="26606"/>
          <ac:spMkLst>
            <pc:docMk/>
            <pc:sldMk cId="1849414038" sldId="289"/>
            <ac:spMk id="4" creationId="{499B42A8-24FE-43B9-954B-E03BB197C1D8}"/>
          </ac:spMkLst>
        </pc:spChg>
        <pc:spChg chg="add">
          <ac:chgData name="Udruga Latice" userId="8c0f1cff-c2d0-4062-8ec5-41115b959b9e" providerId="ADAL" clId="{90935A4A-1B5C-4847-A068-33B74A41A883}" dt="2022-04-29T06:45:40.599" v="2475" actId="26606"/>
          <ac:spMkLst>
            <pc:docMk/>
            <pc:sldMk cId="1849414038" sldId="289"/>
            <ac:spMk id="12" creationId="{8F83519B-7BEF-4683-AD95-44C6CEBD9994}"/>
          </ac:spMkLst>
        </pc:spChg>
        <pc:spChg chg="add del">
          <ac:chgData name="Udruga Latice" userId="8c0f1cff-c2d0-4062-8ec5-41115b959b9e" providerId="ADAL" clId="{90935A4A-1B5C-4847-A068-33B74A41A883}" dt="2022-04-27T13:19:18.701" v="2402" actId="26606"/>
          <ac:spMkLst>
            <pc:docMk/>
            <pc:sldMk cId="1849414038" sldId="289"/>
            <ac:spMk id="15" creationId="{C991AD47-9C99-472F-BDAA-21B183F33947}"/>
          </ac:spMkLst>
        </pc:spChg>
        <pc:spChg chg="add del">
          <ac:chgData name="Udruga Latice" userId="8c0f1cff-c2d0-4062-8ec5-41115b959b9e" providerId="ADAL" clId="{90935A4A-1B5C-4847-A068-33B74A41A883}" dt="2022-04-27T13:19:18.701" v="2402" actId="26606"/>
          <ac:spMkLst>
            <pc:docMk/>
            <pc:sldMk cId="1849414038" sldId="289"/>
            <ac:spMk id="17" creationId="{9E706731-3860-4E73-9335-A870F6741F0B}"/>
          </ac:spMkLst>
        </pc:spChg>
        <pc:spChg chg="add del">
          <ac:chgData name="Udruga Latice" userId="8c0f1cff-c2d0-4062-8ec5-41115b959b9e" providerId="ADAL" clId="{90935A4A-1B5C-4847-A068-33B74A41A883}" dt="2022-04-27T13:19:18.701" v="2402" actId="26606"/>
          <ac:spMkLst>
            <pc:docMk/>
            <pc:sldMk cId="1849414038" sldId="289"/>
            <ac:spMk id="19" creationId="{CD2ED21F-DC95-4AD1-8327-D561F5FCA3A6}"/>
          </ac:spMkLst>
        </pc:spChg>
        <pc:spChg chg="add del">
          <ac:chgData name="Udruga Latice" userId="8c0f1cff-c2d0-4062-8ec5-41115b959b9e" providerId="ADAL" clId="{90935A4A-1B5C-4847-A068-33B74A41A883}" dt="2022-04-27T13:19:19.718" v="2404" actId="26606"/>
          <ac:spMkLst>
            <pc:docMk/>
            <pc:sldMk cId="1849414038" sldId="289"/>
            <ac:spMk id="21" creationId="{B1A0A2C2-4F85-44AF-8708-8DCA4B550CB8}"/>
          </ac:spMkLst>
        </pc:spChg>
        <pc:spChg chg="add del">
          <ac:chgData name="Udruga Latice" userId="8c0f1cff-c2d0-4062-8ec5-41115b959b9e" providerId="ADAL" clId="{90935A4A-1B5C-4847-A068-33B74A41A883}" dt="2022-04-27T13:19:19.718" v="2404" actId="26606"/>
          <ac:spMkLst>
            <pc:docMk/>
            <pc:sldMk cId="1849414038" sldId="289"/>
            <ac:spMk id="22" creationId="{003713C1-2FB2-413B-BF91-3AE41726FB7A}"/>
          </ac:spMkLst>
        </pc:spChg>
        <pc:spChg chg="add del">
          <ac:chgData name="Udruga Latice" userId="8c0f1cff-c2d0-4062-8ec5-41115b959b9e" providerId="ADAL" clId="{90935A4A-1B5C-4847-A068-33B74A41A883}" dt="2022-04-27T13:19:19.718" v="2404" actId="26606"/>
          <ac:spMkLst>
            <pc:docMk/>
            <pc:sldMk cId="1849414038" sldId="289"/>
            <ac:spMk id="23" creationId="{90795B4D-5022-4A7F-A01D-8D880B7CDBE6}"/>
          </ac:spMkLst>
        </pc:spChg>
        <pc:spChg chg="add del">
          <ac:chgData name="Udruga Latice" userId="8c0f1cff-c2d0-4062-8ec5-41115b959b9e" providerId="ADAL" clId="{90935A4A-1B5C-4847-A068-33B74A41A883}" dt="2022-04-27T13:19:19.718" v="2404" actId="26606"/>
          <ac:spMkLst>
            <pc:docMk/>
            <pc:sldMk cId="1849414038" sldId="289"/>
            <ac:spMk id="24" creationId="{AFD19018-DE7C-4796-ADF2-AD2EB0FC0D9C}"/>
          </ac:spMkLst>
        </pc:spChg>
        <pc:spChg chg="add del">
          <ac:chgData name="Udruga Latice" userId="8c0f1cff-c2d0-4062-8ec5-41115b959b9e" providerId="ADAL" clId="{90935A4A-1B5C-4847-A068-33B74A41A883}" dt="2022-04-27T13:19:28.959" v="2412" actId="26606"/>
          <ac:spMkLst>
            <pc:docMk/>
            <pc:sldMk cId="1849414038" sldId="289"/>
            <ac:spMk id="25" creationId="{D1B80E9C-CF8A-440B-B8F5-54BF121BF458}"/>
          </ac:spMkLst>
        </pc:spChg>
        <pc:spChg chg="add del">
          <ac:chgData name="Udruga Latice" userId="8c0f1cff-c2d0-4062-8ec5-41115b959b9e" providerId="ADAL" clId="{90935A4A-1B5C-4847-A068-33B74A41A883}" dt="2022-04-27T13:19:20.423" v="2406" actId="26606"/>
          <ac:spMkLst>
            <pc:docMk/>
            <pc:sldMk cId="1849414038" sldId="289"/>
            <ac:spMk id="26" creationId="{C991AD47-9C99-472F-BDAA-21B183F33947}"/>
          </ac:spMkLst>
        </pc:spChg>
        <pc:spChg chg="add del">
          <ac:chgData name="Udruga Latice" userId="8c0f1cff-c2d0-4062-8ec5-41115b959b9e" providerId="ADAL" clId="{90935A4A-1B5C-4847-A068-33B74A41A883}" dt="2022-04-27T13:19:20.423" v="2406" actId="26606"/>
          <ac:spMkLst>
            <pc:docMk/>
            <pc:sldMk cId="1849414038" sldId="289"/>
            <ac:spMk id="27" creationId="{9E706731-3860-4E73-9335-A870F6741F0B}"/>
          </ac:spMkLst>
        </pc:spChg>
        <pc:spChg chg="add del">
          <ac:chgData name="Udruga Latice" userId="8c0f1cff-c2d0-4062-8ec5-41115b959b9e" providerId="ADAL" clId="{90935A4A-1B5C-4847-A068-33B74A41A883}" dt="2022-04-27T13:19:20.423" v="2406" actId="26606"/>
          <ac:spMkLst>
            <pc:docMk/>
            <pc:sldMk cId="1849414038" sldId="289"/>
            <ac:spMk id="28" creationId="{CD2ED21F-DC95-4AD1-8327-D561F5FCA3A6}"/>
          </ac:spMkLst>
        </pc:spChg>
        <pc:spChg chg="add del">
          <ac:chgData name="Udruga Latice" userId="8c0f1cff-c2d0-4062-8ec5-41115b959b9e" providerId="ADAL" clId="{90935A4A-1B5C-4847-A068-33B74A41A883}" dt="2022-04-27T13:19:23.166" v="2408" actId="26606"/>
          <ac:spMkLst>
            <pc:docMk/>
            <pc:sldMk cId="1849414038" sldId="289"/>
            <ac:spMk id="30" creationId="{C4E4288A-DFC8-40A2-90E5-70E851A933AD}"/>
          </ac:spMkLst>
        </pc:spChg>
        <pc:spChg chg="add del">
          <ac:chgData name="Udruga Latice" userId="8c0f1cff-c2d0-4062-8ec5-41115b959b9e" providerId="ADAL" clId="{90935A4A-1B5C-4847-A068-33B74A41A883}" dt="2022-04-27T13:19:23.166" v="2408" actId="26606"/>
          <ac:spMkLst>
            <pc:docMk/>
            <pc:sldMk cId="1849414038" sldId="289"/>
            <ac:spMk id="31" creationId="{A94A2FC9-6D19-473C-B868-99FDB2044AA9}"/>
          </ac:spMkLst>
        </pc:spChg>
        <pc:spChg chg="add del">
          <ac:chgData name="Udruga Latice" userId="8c0f1cff-c2d0-4062-8ec5-41115b959b9e" providerId="ADAL" clId="{90935A4A-1B5C-4847-A068-33B74A41A883}" dt="2022-04-27T13:19:23.166" v="2408" actId="26606"/>
          <ac:spMkLst>
            <pc:docMk/>
            <pc:sldMk cId="1849414038" sldId="289"/>
            <ac:spMk id="32" creationId="{8BED0409-854E-49C4-876E-A78C6D881BC8}"/>
          </ac:spMkLst>
        </pc:spChg>
        <pc:spChg chg="add del">
          <ac:chgData name="Udruga Latice" userId="8c0f1cff-c2d0-4062-8ec5-41115b959b9e" providerId="ADAL" clId="{90935A4A-1B5C-4847-A068-33B74A41A883}" dt="2022-04-27T13:19:23.166" v="2408" actId="26606"/>
          <ac:spMkLst>
            <pc:docMk/>
            <pc:sldMk cId="1849414038" sldId="289"/>
            <ac:spMk id="33" creationId="{D4340B2E-01FD-4F5D-9C4D-AD3923AD20BA}"/>
          </ac:spMkLst>
        </pc:spChg>
        <pc:spChg chg="add del">
          <ac:chgData name="Udruga Latice" userId="8c0f1cff-c2d0-4062-8ec5-41115b959b9e" providerId="ADAL" clId="{90935A4A-1B5C-4847-A068-33B74A41A883}" dt="2022-04-27T13:19:27.717" v="2410" actId="26606"/>
          <ac:spMkLst>
            <pc:docMk/>
            <pc:sldMk cId="1849414038" sldId="289"/>
            <ac:spMk id="35" creationId="{ADC09A0A-5EF7-45F4-B8EE-54903540B378}"/>
          </ac:spMkLst>
        </pc:spChg>
        <pc:spChg chg="add del">
          <ac:chgData name="Udruga Latice" userId="8c0f1cff-c2d0-4062-8ec5-41115b959b9e" providerId="ADAL" clId="{90935A4A-1B5C-4847-A068-33B74A41A883}" dt="2022-04-27T13:19:28.959" v="2412" actId="26606"/>
          <ac:spMkLst>
            <pc:docMk/>
            <pc:sldMk cId="1849414038" sldId="289"/>
            <ac:spMk id="37" creationId="{1135A26D-9D47-467E-91F1-31149BF0D213}"/>
          </ac:spMkLst>
        </pc:spChg>
        <pc:spChg chg="add del">
          <ac:chgData name="Udruga Latice" userId="8c0f1cff-c2d0-4062-8ec5-41115b959b9e" providerId="ADAL" clId="{90935A4A-1B5C-4847-A068-33B74A41A883}" dt="2022-04-27T13:19:28.959" v="2412" actId="26606"/>
          <ac:spMkLst>
            <pc:docMk/>
            <pc:sldMk cId="1849414038" sldId="289"/>
            <ac:spMk id="38" creationId="{CB147A70-DC29-4DDF-A34C-2B82C6E2295E}"/>
          </ac:spMkLst>
        </pc:spChg>
        <pc:spChg chg="add del">
          <ac:chgData name="Udruga Latice" userId="8c0f1cff-c2d0-4062-8ec5-41115b959b9e" providerId="ADAL" clId="{90935A4A-1B5C-4847-A068-33B74A41A883}" dt="2022-04-27T13:19:28.959" v="2412" actId="26606"/>
          <ac:spMkLst>
            <pc:docMk/>
            <pc:sldMk cId="1849414038" sldId="289"/>
            <ac:spMk id="39" creationId="{3B438362-1E1E-4C62-A99E-4134CB16366C}"/>
          </ac:spMkLst>
        </pc:spChg>
        <pc:spChg chg="add del">
          <ac:chgData name="Udruga Latice" userId="8c0f1cff-c2d0-4062-8ec5-41115b959b9e" providerId="ADAL" clId="{90935A4A-1B5C-4847-A068-33B74A41A883}" dt="2022-04-27T13:19:28.959" v="2412" actId="26606"/>
          <ac:spMkLst>
            <pc:docMk/>
            <pc:sldMk cId="1849414038" sldId="289"/>
            <ac:spMk id="40" creationId="{6C077334-5571-4B83-A83E-4CCCFA7B5E8A}"/>
          </ac:spMkLst>
        </pc:spChg>
        <pc:spChg chg="add del">
          <ac:chgData name="Udruga Latice" userId="8c0f1cff-c2d0-4062-8ec5-41115b959b9e" providerId="ADAL" clId="{90935A4A-1B5C-4847-A068-33B74A41A883}" dt="2022-04-27T13:19:28.959" v="2412" actId="26606"/>
          <ac:spMkLst>
            <pc:docMk/>
            <pc:sldMk cId="1849414038" sldId="289"/>
            <ac:spMk id="41" creationId="{4D3DC50D-CA0F-48F9-B17E-20D8669AA4E0}"/>
          </ac:spMkLst>
        </pc:spChg>
        <pc:spChg chg="add del">
          <ac:chgData name="Udruga Latice" userId="8c0f1cff-c2d0-4062-8ec5-41115b959b9e" providerId="ADAL" clId="{90935A4A-1B5C-4847-A068-33B74A41A883}" dt="2022-04-27T13:19:30.120" v="2414" actId="26606"/>
          <ac:spMkLst>
            <pc:docMk/>
            <pc:sldMk cId="1849414038" sldId="289"/>
            <ac:spMk id="43" creationId="{2A299ADF-C96B-4580-9DF4-9D9269C56780}"/>
          </ac:spMkLst>
        </pc:spChg>
        <pc:spChg chg="add del">
          <ac:chgData name="Udruga Latice" userId="8c0f1cff-c2d0-4062-8ec5-41115b959b9e" providerId="ADAL" clId="{90935A4A-1B5C-4847-A068-33B74A41A883}" dt="2022-04-27T13:19:30.120" v="2414" actId="26606"/>
          <ac:spMkLst>
            <pc:docMk/>
            <pc:sldMk cId="1849414038" sldId="289"/>
            <ac:spMk id="44" creationId="{77B9ED5D-FBCA-4F0D-A30B-F8DB7B425553}"/>
          </ac:spMkLst>
        </pc:spChg>
        <pc:spChg chg="add del">
          <ac:chgData name="Udruga Latice" userId="8c0f1cff-c2d0-4062-8ec5-41115b959b9e" providerId="ADAL" clId="{90935A4A-1B5C-4847-A068-33B74A41A883}" dt="2022-04-27T13:19:30.120" v="2414" actId="26606"/>
          <ac:spMkLst>
            <pc:docMk/>
            <pc:sldMk cId="1849414038" sldId="289"/>
            <ac:spMk id="45" creationId="{406034C9-73F6-444C-8AF7-50F88478617D}"/>
          </ac:spMkLst>
        </pc:spChg>
        <pc:spChg chg="add del">
          <ac:chgData name="Udruga Latice" userId="8c0f1cff-c2d0-4062-8ec5-41115b959b9e" providerId="ADAL" clId="{90935A4A-1B5C-4847-A068-33B74A41A883}" dt="2022-04-27T13:19:32.070" v="2416" actId="26606"/>
          <ac:spMkLst>
            <pc:docMk/>
            <pc:sldMk cId="1849414038" sldId="289"/>
            <ac:spMk id="47" creationId="{53B475F8-50AE-46A0-9943-B2B63183D50C}"/>
          </ac:spMkLst>
        </pc:spChg>
        <pc:spChg chg="add del">
          <ac:chgData name="Udruga Latice" userId="8c0f1cff-c2d0-4062-8ec5-41115b959b9e" providerId="ADAL" clId="{90935A4A-1B5C-4847-A068-33B74A41A883}" dt="2022-04-27T13:19:32.070" v="2416" actId="26606"/>
          <ac:spMkLst>
            <pc:docMk/>
            <pc:sldMk cId="1849414038" sldId="289"/>
            <ac:spMk id="48" creationId="{75F6FDB4-2351-48C2-A863-2364A02343C0}"/>
          </ac:spMkLst>
        </pc:spChg>
        <pc:spChg chg="add del">
          <ac:chgData name="Udruga Latice" userId="8c0f1cff-c2d0-4062-8ec5-41115b959b9e" providerId="ADAL" clId="{90935A4A-1B5C-4847-A068-33B74A41A883}" dt="2022-04-27T13:19:32.552" v="2418" actId="26606"/>
          <ac:spMkLst>
            <pc:docMk/>
            <pc:sldMk cId="1849414038" sldId="289"/>
            <ac:spMk id="50" creationId="{ADC09A0A-5EF7-45F4-B8EE-54903540B378}"/>
          </ac:spMkLst>
        </pc:spChg>
        <pc:spChg chg="add del">
          <ac:chgData name="Udruga Latice" userId="8c0f1cff-c2d0-4062-8ec5-41115b959b9e" providerId="ADAL" clId="{90935A4A-1B5C-4847-A068-33B74A41A883}" dt="2022-04-27T13:20:02.889" v="2426" actId="26606"/>
          <ac:spMkLst>
            <pc:docMk/>
            <pc:sldMk cId="1849414038" sldId="289"/>
            <ac:spMk id="52" creationId="{C4E4288A-DFC8-40A2-90E5-70E851A933AD}"/>
          </ac:spMkLst>
        </pc:spChg>
        <pc:spChg chg="add del">
          <ac:chgData name="Udruga Latice" userId="8c0f1cff-c2d0-4062-8ec5-41115b959b9e" providerId="ADAL" clId="{90935A4A-1B5C-4847-A068-33B74A41A883}" dt="2022-04-27T13:20:02.889" v="2426" actId="26606"/>
          <ac:spMkLst>
            <pc:docMk/>
            <pc:sldMk cId="1849414038" sldId="289"/>
            <ac:spMk id="53" creationId="{A94A2FC9-6D19-473C-B868-99FDB2044AA9}"/>
          </ac:spMkLst>
        </pc:spChg>
        <pc:spChg chg="add del">
          <ac:chgData name="Udruga Latice" userId="8c0f1cff-c2d0-4062-8ec5-41115b959b9e" providerId="ADAL" clId="{90935A4A-1B5C-4847-A068-33B74A41A883}" dt="2022-04-27T13:20:02.889" v="2426" actId="26606"/>
          <ac:spMkLst>
            <pc:docMk/>
            <pc:sldMk cId="1849414038" sldId="289"/>
            <ac:spMk id="54" creationId="{8BED0409-854E-49C4-876E-A78C6D881BC8}"/>
          </ac:spMkLst>
        </pc:spChg>
        <pc:spChg chg="add del">
          <ac:chgData name="Udruga Latice" userId="8c0f1cff-c2d0-4062-8ec5-41115b959b9e" providerId="ADAL" clId="{90935A4A-1B5C-4847-A068-33B74A41A883}" dt="2022-04-27T13:20:02.889" v="2426" actId="26606"/>
          <ac:spMkLst>
            <pc:docMk/>
            <pc:sldMk cId="1849414038" sldId="289"/>
            <ac:spMk id="55" creationId="{D4340B2E-01FD-4F5D-9C4D-AD3923AD20BA}"/>
          </ac:spMkLst>
        </pc:spChg>
        <pc:grpChg chg="add">
          <ac:chgData name="Udruga Latice" userId="8c0f1cff-c2d0-4062-8ec5-41115b959b9e" providerId="ADAL" clId="{90935A4A-1B5C-4847-A068-33B74A41A883}" dt="2022-04-29T06:45:40.599" v="2475" actId="26606"/>
          <ac:grpSpMkLst>
            <pc:docMk/>
            <pc:sldMk cId="1849414038" sldId="289"/>
            <ac:grpSpMk id="13" creationId="{EBAD34AF-5414-49A5-AB75-F1CA854B3094}"/>
          </ac:grpSpMkLst>
        </pc:grpChg>
        <pc:grpChg chg="add">
          <ac:chgData name="Udruga Latice" userId="8c0f1cff-c2d0-4062-8ec5-41115b959b9e" providerId="ADAL" clId="{90935A4A-1B5C-4847-A068-33B74A41A883}" dt="2022-04-29T06:45:40.599" v="2475" actId="26606"/>
          <ac:grpSpMkLst>
            <pc:docMk/>
            <pc:sldMk cId="1849414038" sldId="289"/>
            <ac:grpSpMk id="16" creationId="{7A737E2B-A28F-42F1-A1E9-1CA2DE4A1EBD}"/>
          </ac:grpSpMkLst>
        </pc:grpChg>
        <pc:grpChg chg="add">
          <ac:chgData name="Udruga Latice" userId="8c0f1cff-c2d0-4062-8ec5-41115b959b9e" providerId="ADAL" clId="{90935A4A-1B5C-4847-A068-33B74A41A883}" dt="2022-04-29T06:45:40.599" v="2475" actId="26606"/>
          <ac:grpSpMkLst>
            <pc:docMk/>
            <pc:sldMk cId="1849414038" sldId="289"/>
            <ac:grpSpMk id="29" creationId="{990CD16F-8620-4B36-8D85-DB9DD98696D1}"/>
          </ac:grpSpMkLst>
        </pc:grpChg>
        <pc:grpChg chg="add">
          <ac:chgData name="Udruga Latice" userId="8c0f1cff-c2d0-4062-8ec5-41115b959b9e" providerId="ADAL" clId="{90935A4A-1B5C-4847-A068-33B74A41A883}" dt="2022-04-29T06:45:40.599" v="2475" actId="26606"/>
          <ac:grpSpMkLst>
            <pc:docMk/>
            <pc:sldMk cId="1849414038" sldId="289"/>
            <ac:grpSpMk id="36" creationId="{5F42AC07-1FE2-483E-851B-FC913421033F}"/>
          </ac:grpSpMkLst>
        </pc:grpChg>
        <pc:picChg chg="mod ord">
          <ac:chgData name="Udruga Latice" userId="8c0f1cff-c2d0-4062-8ec5-41115b959b9e" providerId="ADAL" clId="{90935A4A-1B5C-4847-A068-33B74A41A883}" dt="2022-04-29T06:45:40.599" v="2475" actId="26606"/>
          <ac:picMkLst>
            <pc:docMk/>
            <pc:sldMk cId="1849414038" sldId="289"/>
            <ac:picMk id="6" creationId="{A3E780C2-9A9A-4F3E-B209-E8BB922B4A67}"/>
          </ac:picMkLst>
        </pc:picChg>
        <pc:picChg chg="mod ord">
          <ac:chgData name="Udruga Latice" userId="8c0f1cff-c2d0-4062-8ec5-41115b959b9e" providerId="ADAL" clId="{90935A4A-1B5C-4847-A068-33B74A41A883}" dt="2022-04-29T06:45:40.599" v="2475" actId="26606"/>
          <ac:picMkLst>
            <pc:docMk/>
            <pc:sldMk cId="1849414038" sldId="289"/>
            <ac:picMk id="8" creationId="{88653965-35B3-414B-BBFC-45A872462468}"/>
          </ac:picMkLst>
        </pc:picChg>
        <pc:picChg chg="mod ord">
          <ac:chgData name="Udruga Latice" userId="8c0f1cff-c2d0-4062-8ec5-41115b959b9e" providerId="ADAL" clId="{90935A4A-1B5C-4847-A068-33B74A41A883}" dt="2022-04-29T06:45:40.599" v="2475" actId="26606"/>
          <ac:picMkLst>
            <pc:docMk/>
            <pc:sldMk cId="1849414038" sldId="289"/>
            <ac:picMk id="10" creationId="{4E25FD27-6BAB-4927-85BA-08CA2433C199}"/>
          </ac:picMkLst>
        </pc:picChg>
      </pc:sldChg>
      <pc:sldChg chg="del">
        <pc:chgData name="Udruga Latice" userId="8c0f1cff-c2d0-4062-8ec5-41115b959b9e" providerId="ADAL" clId="{90935A4A-1B5C-4847-A068-33B74A41A883}" dt="2022-04-27T13:17:14.617" v="2397" actId="47"/>
        <pc:sldMkLst>
          <pc:docMk/>
          <pc:sldMk cId="4058419841" sldId="290"/>
        </pc:sldMkLst>
      </pc:sldChg>
      <pc:sldChg chg="addSp delSp modSp mod setBg setClrOvrMap">
        <pc:chgData name="Udruga Latice" userId="8c0f1cff-c2d0-4062-8ec5-41115b959b9e" providerId="ADAL" clId="{90935A4A-1B5C-4847-A068-33B74A41A883}" dt="2022-04-29T06:44:41.144" v="2474" actId="14100"/>
        <pc:sldMkLst>
          <pc:docMk/>
          <pc:sldMk cId="1387805698" sldId="291"/>
        </pc:sldMkLst>
        <pc:spChg chg="add del mod">
          <ac:chgData name="Udruga Latice" userId="8c0f1cff-c2d0-4062-8ec5-41115b959b9e" providerId="ADAL" clId="{90935A4A-1B5C-4847-A068-33B74A41A883}" dt="2022-04-29T06:44:33.158" v="2472" actId="26606"/>
          <ac:spMkLst>
            <pc:docMk/>
            <pc:sldMk cId="1387805698" sldId="291"/>
            <ac:spMk id="6" creationId="{A0139B70-9451-45B1-B838-5D4B0CE19CEE}"/>
          </ac:spMkLst>
        </pc:spChg>
        <pc:spChg chg="add mod">
          <ac:chgData name="Udruga Latice" userId="8c0f1cff-c2d0-4062-8ec5-41115b959b9e" providerId="ADAL" clId="{90935A4A-1B5C-4847-A068-33B74A41A883}" dt="2022-04-29T06:44:41.144" v="2474" actId="14100"/>
          <ac:spMkLst>
            <pc:docMk/>
            <pc:sldMk cId="1387805698" sldId="291"/>
            <ac:spMk id="12" creationId="{A0139B70-9451-45B1-B838-5D4B0CE19CEE}"/>
          </ac:spMkLst>
        </pc:spChg>
        <pc:spChg chg="add del">
          <ac:chgData name="Udruga Latice" userId="8c0f1cff-c2d0-4062-8ec5-41115b959b9e" providerId="ADAL" clId="{90935A4A-1B5C-4847-A068-33B74A41A883}" dt="2022-04-29T06:42:09.453" v="2440" actId="26606"/>
          <ac:spMkLst>
            <pc:docMk/>
            <pc:sldMk cId="1387805698" sldId="291"/>
            <ac:spMk id="17" creationId="{04812C46-200A-4DEB-A05E-3ED6C68C2387}"/>
          </ac:spMkLst>
        </pc:spChg>
        <pc:spChg chg="add del">
          <ac:chgData name="Udruga Latice" userId="8c0f1cff-c2d0-4062-8ec5-41115b959b9e" providerId="ADAL" clId="{90935A4A-1B5C-4847-A068-33B74A41A883}" dt="2022-04-29T06:42:09.453" v="2440" actId="26606"/>
          <ac:spMkLst>
            <pc:docMk/>
            <pc:sldMk cId="1387805698" sldId="291"/>
            <ac:spMk id="19" creationId="{D1EA859B-E555-4109-94F3-6700E046E008}"/>
          </ac:spMkLst>
        </pc:spChg>
        <pc:spChg chg="add del">
          <ac:chgData name="Udruga Latice" userId="8c0f1cff-c2d0-4062-8ec5-41115b959b9e" providerId="ADAL" clId="{90935A4A-1B5C-4847-A068-33B74A41A883}" dt="2022-04-29T06:42:09.447" v="2439" actId="26606"/>
          <ac:spMkLst>
            <pc:docMk/>
            <pc:sldMk cId="1387805698" sldId="291"/>
            <ac:spMk id="24" creationId="{D009D6D5-DAC2-4A8B-A17A-E206B9012D09}"/>
          </ac:spMkLst>
        </pc:spChg>
        <pc:spChg chg="add del">
          <ac:chgData name="Udruga Latice" userId="8c0f1cff-c2d0-4062-8ec5-41115b959b9e" providerId="ADAL" clId="{90935A4A-1B5C-4847-A068-33B74A41A883}" dt="2022-04-29T06:42:56.531" v="2458" actId="26606"/>
          <ac:spMkLst>
            <pc:docMk/>
            <pc:sldMk cId="1387805698" sldId="291"/>
            <ac:spMk id="26" creationId="{3F0B8CEB-8279-4E5E-A0CE-1FC9F71736F2}"/>
          </ac:spMkLst>
        </pc:spChg>
        <pc:spChg chg="add del">
          <ac:chgData name="Udruga Latice" userId="8c0f1cff-c2d0-4062-8ec5-41115b959b9e" providerId="ADAL" clId="{90935A4A-1B5C-4847-A068-33B74A41A883}" dt="2022-04-29T06:42:56.531" v="2458" actId="26606"/>
          <ac:spMkLst>
            <pc:docMk/>
            <pc:sldMk cId="1387805698" sldId="291"/>
            <ac:spMk id="27" creationId="{23E547B5-89CF-4EC0-96DE-25771AED0799}"/>
          </ac:spMkLst>
        </pc:spChg>
        <pc:spChg chg="add del">
          <ac:chgData name="Udruga Latice" userId="8c0f1cff-c2d0-4062-8ec5-41115b959b9e" providerId="ADAL" clId="{90935A4A-1B5C-4847-A068-33B74A41A883}" dt="2022-04-29T06:42:24.094" v="2445" actId="26606"/>
          <ac:spMkLst>
            <pc:docMk/>
            <pc:sldMk cId="1387805698" sldId="291"/>
            <ac:spMk id="32" creationId="{5E8D2E83-FB3A-40E7-A9E5-7AB389D612B4}"/>
          </ac:spMkLst>
        </pc:spChg>
        <pc:spChg chg="add del">
          <ac:chgData name="Udruga Latice" userId="8c0f1cff-c2d0-4062-8ec5-41115b959b9e" providerId="ADAL" clId="{90935A4A-1B5C-4847-A068-33B74A41A883}" dt="2022-04-29T06:42:31.853" v="2447" actId="26606"/>
          <ac:spMkLst>
            <pc:docMk/>
            <pc:sldMk cId="1387805698" sldId="291"/>
            <ac:spMk id="34" creationId="{3EBE8569-6AEC-4B8C-8D53-2DE337CDBA65}"/>
          </ac:spMkLst>
        </pc:spChg>
        <pc:spChg chg="add del">
          <ac:chgData name="Udruga Latice" userId="8c0f1cff-c2d0-4062-8ec5-41115b959b9e" providerId="ADAL" clId="{90935A4A-1B5C-4847-A068-33B74A41A883}" dt="2022-04-29T06:42:31.853" v="2447" actId="26606"/>
          <ac:spMkLst>
            <pc:docMk/>
            <pc:sldMk cId="1387805698" sldId="291"/>
            <ac:spMk id="35" creationId="{8FC9BE17-9A7B-462D-AE50-3D8777387304}"/>
          </ac:spMkLst>
        </pc:spChg>
        <pc:spChg chg="add del">
          <ac:chgData name="Udruga Latice" userId="8c0f1cff-c2d0-4062-8ec5-41115b959b9e" providerId="ADAL" clId="{90935A4A-1B5C-4847-A068-33B74A41A883}" dt="2022-04-29T06:42:31.853" v="2447" actId="26606"/>
          <ac:spMkLst>
            <pc:docMk/>
            <pc:sldMk cId="1387805698" sldId="291"/>
            <ac:spMk id="36" creationId="{55D4142C-5077-457F-A6AD-3FECFDB39685}"/>
          </ac:spMkLst>
        </pc:spChg>
        <pc:spChg chg="add del">
          <ac:chgData name="Udruga Latice" userId="8c0f1cff-c2d0-4062-8ec5-41115b959b9e" providerId="ADAL" clId="{90935A4A-1B5C-4847-A068-33B74A41A883}" dt="2022-04-29T06:42:31.853" v="2447" actId="26606"/>
          <ac:spMkLst>
            <pc:docMk/>
            <pc:sldMk cId="1387805698" sldId="291"/>
            <ac:spMk id="38" creationId="{7A5F0580-5EE9-419F-96EE-B6529EF6E7D0}"/>
          </ac:spMkLst>
        </pc:spChg>
        <pc:spChg chg="add del">
          <ac:chgData name="Udruga Latice" userId="8c0f1cff-c2d0-4062-8ec5-41115b959b9e" providerId="ADAL" clId="{90935A4A-1B5C-4847-A068-33B74A41A883}" dt="2022-04-29T06:42:36.532" v="2449" actId="26606"/>
          <ac:spMkLst>
            <pc:docMk/>
            <pc:sldMk cId="1387805698" sldId="291"/>
            <ac:spMk id="40" creationId="{86C7B4A1-154A-4DF0-AC46-F88D75A2E0FD}"/>
          </ac:spMkLst>
        </pc:spChg>
        <pc:spChg chg="add del">
          <ac:chgData name="Udruga Latice" userId="8c0f1cff-c2d0-4062-8ec5-41115b959b9e" providerId="ADAL" clId="{90935A4A-1B5C-4847-A068-33B74A41A883}" dt="2022-04-29T06:42:42.443" v="2451" actId="26606"/>
          <ac:spMkLst>
            <pc:docMk/>
            <pc:sldMk cId="1387805698" sldId="291"/>
            <ac:spMk id="42" creationId="{04812C46-200A-4DEB-A05E-3ED6C68C2387}"/>
          </ac:spMkLst>
        </pc:spChg>
        <pc:spChg chg="add del">
          <ac:chgData name="Udruga Latice" userId="8c0f1cff-c2d0-4062-8ec5-41115b959b9e" providerId="ADAL" clId="{90935A4A-1B5C-4847-A068-33B74A41A883}" dt="2022-04-29T06:42:42.443" v="2451" actId="26606"/>
          <ac:spMkLst>
            <pc:docMk/>
            <pc:sldMk cId="1387805698" sldId="291"/>
            <ac:spMk id="43" creationId="{D1EA859B-E555-4109-94F3-6700E046E008}"/>
          </ac:spMkLst>
        </pc:spChg>
        <pc:spChg chg="add del">
          <ac:chgData name="Udruga Latice" userId="8c0f1cff-c2d0-4062-8ec5-41115b959b9e" providerId="ADAL" clId="{90935A4A-1B5C-4847-A068-33B74A41A883}" dt="2022-04-29T06:42:49.332" v="2453" actId="26606"/>
          <ac:spMkLst>
            <pc:docMk/>
            <pc:sldMk cId="1387805698" sldId="291"/>
            <ac:spMk id="45" creationId="{3346177D-ADC4-4968-B747-5CFCD390B5B9}"/>
          </ac:spMkLst>
        </pc:spChg>
        <pc:spChg chg="add del">
          <ac:chgData name="Udruga Latice" userId="8c0f1cff-c2d0-4062-8ec5-41115b959b9e" providerId="ADAL" clId="{90935A4A-1B5C-4847-A068-33B74A41A883}" dt="2022-04-29T06:42:49.332" v="2453" actId="26606"/>
          <ac:spMkLst>
            <pc:docMk/>
            <pc:sldMk cId="1387805698" sldId="291"/>
            <ac:spMk id="46" creationId="{0844A943-BF79-4FEA-ABB1-3BD54D236606}"/>
          </ac:spMkLst>
        </pc:spChg>
        <pc:spChg chg="add del">
          <ac:chgData name="Udruga Latice" userId="8c0f1cff-c2d0-4062-8ec5-41115b959b9e" providerId="ADAL" clId="{90935A4A-1B5C-4847-A068-33B74A41A883}" dt="2022-04-29T06:42:49.332" v="2453" actId="26606"/>
          <ac:spMkLst>
            <pc:docMk/>
            <pc:sldMk cId="1387805698" sldId="291"/>
            <ac:spMk id="47" creationId="{6437CC72-F4A8-4DC3-AFAB-D22C482C8100}"/>
          </ac:spMkLst>
        </pc:spChg>
        <pc:spChg chg="add del">
          <ac:chgData name="Udruga Latice" userId="8c0f1cff-c2d0-4062-8ec5-41115b959b9e" providerId="ADAL" clId="{90935A4A-1B5C-4847-A068-33B74A41A883}" dt="2022-04-29T06:42:53.189" v="2455" actId="26606"/>
          <ac:spMkLst>
            <pc:docMk/>
            <pc:sldMk cId="1387805698" sldId="291"/>
            <ac:spMk id="49" creationId="{E862BE82-D00D-42C1-BF16-93AA37870C32}"/>
          </ac:spMkLst>
        </pc:spChg>
        <pc:spChg chg="add del">
          <ac:chgData name="Udruga Latice" userId="8c0f1cff-c2d0-4062-8ec5-41115b959b9e" providerId="ADAL" clId="{90935A4A-1B5C-4847-A068-33B74A41A883}" dt="2022-04-29T06:42:53.189" v="2455" actId="26606"/>
          <ac:spMkLst>
            <pc:docMk/>
            <pc:sldMk cId="1387805698" sldId="291"/>
            <ac:spMk id="50" creationId="{F6D92C2D-1D3D-4974-918C-06579FB354A9}"/>
          </ac:spMkLst>
        </pc:spChg>
        <pc:spChg chg="add del">
          <ac:chgData name="Udruga Latice" userId="8c0f1cff-c2d0-4062-8ec5-41115b959b9e" providerId="ADAL" clId="{90935A4A-1B5C-4847-A068-33B74A41A883}" dt="2022-04-29T06:42:56.525" v="2457" actId="26606"/>
          <ac:spMkLst>
            <pc:docMk/>
            <pc:sldMk cId="1387805698" sldId="291"/>
            <ac:spMk id="52" creationId="{79BB35BC-D5C2-4C8B-A22A-A71E6191913B}"/>
          </ac:spMkLst>
        </pc:spChg>
        <pc:spChg chg="add del">
          <ac:chgData name="Udruga Latice" userId="8c0f1cff-c2d0-4062-8ec5-41115b959b9e" providerId="ADAL" clId="{90935A4A-1B5C-4847-A068-33B74A41A883}" dt="2022-04-29T06:43:29.282" v="2463" actId="26606"/>
          <ac:spMkLst>
            <pc:docMk/>
            <pc:sldMk cId="1387805698" sldId="291"/>
            <ac:spMk id="54" creationId="{637B2035-1FCB-439A-B421-095E136C7E07}"/>
          </ac:spMkLst>
        </pc:spChg>
        <pc:spChg chg="add del">
          <ac:chgData name="Udruga Latice" userId="8c0f1cff-c2d0-4062-8ec5-41115b959b9e" providerId="ADAL" clId="{90935A4A-1B5C-4847-A068-33B74A41A883}" dt="2022-04-29T06:43:29.282" v="2463" actId="26606"/>
          <ac:spMkLst>
            <pc:docMk/>
            <pc:sldMk cId="1387805698" sldId="291"/>
            <ac:spMk id="55" creationId="{676D6CDF-C512-4739-B158-55EE955EFA39}"/>
          </ac:spMkLst>
        </pc:spChg>
        <pc:spChg chg="add del">
          <ac:chgData name="Udruga Latice" userId="8c0f1cff-c2d0-4062-8ec5-41115b959b9e" providerId="ADAL" clId="{90935A4A-1B5C-4847-A068-33B74A41A883}" dt="2022-04-29T06:43:55.366" v="2465" actId="26606"/>
          <ac:spMkLst>
            <pc:docMk/>
            <pc:sldMk cId="1387805698" sldId="291"/>
            <ac:spMk id="60" creationId="{3AFE8227-C443-417B-BA91-520EB1EF4559}"/>
          </ac:spMkLst>
        </pc:spChg>
        <pc:spChg chg="add del">
          <ac:chgData name="Udruga Latice" userId="8c0f1cff-c2d0-4062-8ec5-41115b959b9e" providerId="ADAL" clId="{90935A4A-1B5C-4847-A068-33B74A41A883}" dt="2022-04-29T06:43:55.366" v="2465" actId="26606"/>
          <ac:spMkLst>
            <pc:docMk/>
            <pc:sldMk cId="1387805698" sldId="291"/>
            <ac:spMk id="62" creationId="{907741FC-B544-4A6E-B831-6789D042333D}"/>
          </ac:spMkLst>
        </pc:spChg>
        <pc:spChg chg="add del">
          <ac:chgData name="Udruga Latice" userId="8c0f1cff-c2d0-4062-8ec5-41115b959b9e" providerId="ADAL" clId="{90935A4A-1B5C-4847-A068-33B74A41A883}" dt="2022-04-29T06:43:55.366" v="2465" actId="26606"/>
          <ac:spMkLst>
            <pc:docMk/>
            <pc:sldMk cId="1387805698" sldId="291"/>
            <ac:spMk id="64" creationId="{3F0BE7ED-7814-4273-B18A-F26CC0380380}"/>
          </ac:spMkLst>
        </pc:spChg>
        <pc:graphicFrameChg chg="add del">
          <ac:chgData name="Udruga Latice" userId="8c0f1cff-c2d0-4062-8ec5-41115b959b9e" providerId="ADAL" clId="{90935A4A-1B5C-4847-A068-33B74A41A883}" dt="2022-04-29T06:44:26.764" v="2469" actId="26606"/>
          <ac:graphicFrameMkLst>
            <pc:docMk/>
            <pc:sldMk cId="1387805698" sldId="291"/>
            <ac:graphicFrameMk id="8" creationId="{BD5E61B9-DB57-284B-F705-AD3E23899D29}"/>
          </ac:graphicFrameMkLst>
        </pc:graphicFrameChg>
        <pc:graphicFrameChg chg="add del">
          <ac:chgData name="Udruga Latice" userId="8c0f1cff-c2d0-4062-8ec5-41115b959b9e" providerId="ADAL" clId="{90935A4A-1B5C-4847-A068-33B74A41A883}" dt="2022-04-29T06:44:33.155" v="2471" actId="26606"/>
          <ac:graphicFrameMkLst>
            <pc:docMk/>
            <pc:sldMk cId="1387805698" sldId="291"/>
            <ac:graphicFrameMk id="10" creationId="{33A758CD-9EF0-AE45-88A2-EEF0B324E968}"/>
          </ac:graphicFrameMkLst>
        </pc:graphicFrameChg>
        <pc:picChg chg="ord">
          <ac:chgData name="Udruga Latice" userId="8c0f1cff-c2d0-4062-8ec5-41115b959b9e" providerId="ADAL" clId="{90935A4A-1B5C-4847-A068-33B74A41A883}" dt="2022-04-29T06:42:09.447" v="2439" actId="26606"/>
          <ac:picMkLst>
            <pc:docMk/>
            <pc:sldMk cId="1387805698" sldId="291"/>
            <ac:picMk id="3" creationId="{FEBD0F08-2C0B-4F66-8B61-F3ADA7892974}"/>
          </ac:picMkLst>
        </pc:picChg>
        <pc:picChg chg="add mod ord">
          <ac:chgData name="Udruga Latice" userId="8c0f1cff-c2d0-4062-8ec5-41115b959b9e" providerId="ADAL" clId="{90935A4A-1B5C-4847-A068-33B74A41A883}" dt="2022-04-29T06:43:55.366" v="2465" actId="26606"/>
          <ac:picMkLst>
            <pc:docMk/>
            <pc:sldMk cId="1387805698" sldId="291"/>
            <ac:picMk id="4" creationId="{AA4E47E0-44EF-4C80-86ED-06B1443C527F}"/>
          </ac:picMkLst>
        </pc:picChg>
        <pc:picChg chg="del">
          <ac:chgData name="Udruga Latice" userId="8c0f1cff-c2d0-4062-8ec5-41115b959b9e" providerId="ADAL" clId="{90935A4A-1B5C-4847-A068-33B74A41A883}" dt="2022-04-29T06:41:46.346" v="2433" actId="478"/>
          <ac:picMkLst>
            <pc:docMk/>
            <pc:sldMk cId="1387805698" sldId="291"/>
            <ac:picMk id="5" creationId="{6C0DA23C-154C-4E91-A801-8BA3E3C7244D}"/>
          </ac:picMkLst>
        </pc:picChg>
      </pc:sldChg>
      <pc:sldChg chg="addSp delSp modSp mod">
        <pc:chgData name="Udruga Latice" userId="8c0f1cff-c2d0-4062-8ec5-41115b959b9e" providerId="ADAL" clId="{90935A4A-1B5C-4847-A068-33B74A41A883}" dt="2022-03-24T10:29:43.307" v="2217" actId="26606"/>
        <pc:sldMkLst>
          <pc:docMk/>
          <pc:sldMk cId="3979670929" sldId="292"/>
        </pc:sldMkLst>
        <pc:spChg chg="mod">
          <ac:chgData name="Udruga Latice" userId="8c0f1cff-c2d0-4062-8ec5-41115b959b9e" providerId="ADAL" clId="{90935A4A-1B5C-4847-A068-33B74A41A883}" dt="2022-03-24T10:29:43.307" v="2217" actId="26606"/>
          <ac:spMkLst>
            <pc:docMk/>
            <pc:sldMk cId="3979670929" sldId="292"/>
            <ac:spMk id="5" creationId="{12BBC6AC-D358-415D-859B-5F86AAF0276F}"/>
          </ac:spMkLst>
        </pc:spChg>
        <pc:spChg chg="add del">
          <ac:chgData name="Udruga Latice" userId="8c0f1cff-c2d0-4062-8ec5-41115b959b9e" providerId="ADAL" clId="{90935A4A-1B5C-4847-A068-33B74A41A883}" dt="2022-03-24T10:25:07.243" v="2159" actId="26606"/>
          <ac:spMkLst>
            <pc:docMk/>
            <pc:sldMk cId="3979670929" sldId="292"/>
            <ac:spMk id="15" creationId="{B43B9CA2-4B31-4ACD-9A9F-B8E6C6420386}"/>
          </ac:spMkLst>
        </pc:spChg>
        <pc:spChg chg="add del">
          <ac:chgData name="Udruga Latice" userId="8c0f1cff-c2d0-4062-8ec5-41115b959b9e" providerId="ADAL" clId="{90935A4A-1B5C-4847-A068-33B74A41A883}" dt="2022-03-24T10:25:07.243" v="2159" actId="26606"/>
          <ac:spMkLst>
            <pc:docMk/>
            <pc:sldMk cId="3979670929" sldId="292"/>
            <ac:spMk id="17" creationId="{33F94DB1-BC5D-454D-845C-7BA3A1F46999}"/>
          </ac:spMkLst>
        </pc:spChg>
        <pc:spChg chg="add del">
          <ac:chgData name="Udruga Latice" userId="8c0f1cff-c2d0-4062-8ec5-41115b959b9e" providerId="ADAL" clId="{90935A4A-1B5C-4847-A068-33B74A41A883}" dt="2022-03-24T10:25:07.243" v="2159" actId="26606"/>
          <ac:spMkLst>
            <pc:docMk/>
            <pc:sldMk cId="3979670929" sldId="292"/>
            <ac:spMk id="19" creationId="{5676B86F-860B-4586-BCAA-C0650C09B7B9}"/>
          </ac:spMkLst>
        </pc:spChg>
        <pc:spChg chg="add del">
          <ac:chgData name="Udruga Latice" userId="8c0f1cff-c2d0-4062-8ec5-41115b959b9e" providerId="ADAL" clId="{90935A4A-1B5C-4847-A068-33B74A41A883}" dt="2022-03-24T10:25:07.243" v="2159" actId="26606"/>
          <ac:spMkLst>
            <pc:docMk/>
            <pc:sldMk cId="3979670929" sldId="292"/>
            <ac:spMk id="21" creationId="{8C818ED5-2F56-4171-9445-3AA4F4462396}"/>
          </ac:spMkLst>
        </pc:spChg>
        <pc:spChg chg="add del">
          <ac:chgData name="Udruga Latice" userId="8c0f1cff-c2d0-4062-8ec5-41115b959b9e" providerId="ADAL" clId="{90935A4A-1B5C-4847-A068-33B74A41A883}" dt="2022-03-24T10:25:07.243" v="2159" actId="26606"/>
          <ac:spMkLst>
            <pc:docMk/>
            <pc:sldMk cId="3979670929" sldId="292"/>
            <ac:spMk id="23" creationId="{DE74FCE8-866C-4AFA-B45C-FACE2A6094E4}"/>
          </ac:spMkLst>
        </pc:spChg>
        <pc:spChg chg="add del">
          <ac:chgData name="Udruga Latice" userId="8c0f1cff-c2d0-4062-8ec5-41115b959b9e" providerId="ADAL" clId="{90935A4A-1B5C-4847-A068-33B74A41A883}" dt="2022-03-24T10:25:07.203" v="2158" actId="26606"/>
          <ac:spMkLst>
            <pc:docMk/>
            <pc:sldMk cId="3979670929" sldId="292"/>
            <ac:spMk id="28" creationId="{B43B9CA2-4B31-4ACD-9A9F-B8E6C6420386}"/>
          </ac:spMkLst>
        </pc:spChg>
        <pc:spChg chg="add del">
          <ac:chgData name="Udruga Latice" userId="8c0f1cff-c2d0-4062-8ec5-41115b959b9e" providerId="ADAL" clId="{90935A4A-1B5C-4847-A068-33B74A41A883}" dt="2022-03-24T10:25:07.203" v="2158" actId="26606"/>
          <ac:spMkLst>
            <pc:docMk/>
            <pc:sldMk cId="3979670929" sldId="292"/>
            <ac:spMk id="30" creationId="{33F94DB1-BC5D-454D-845C-7BA3A1F46999}"/>
          </ac:spMkLst>
        </pc:spChg>
        <pc:spChg chg="add del">
          <ac:chgData name="Udruga Latice" userId="8c0f1cff-c2d0-4062-8ec5-41115b959b9e" providerId="ADAL" clId="{90935A4A-1B5C-4847-A068-33B74A41A883}" dt="2022-03-24T10:25:07.203" v="2158" actId="26606"/>
          <ac:spMkLst>
            <pc:docMk/>
            <pc:sldMk cId="3979670929" sldId="292"/>
            <ac:spMk id="32" creationId="{5676B86F-860B-4586-BCAA-C0650C09B7B9}"/>
          </ac:spMkLst>
        </pc:spChg>
        <pc:spChg chg="add del">
          <ac:chgData name="Udruga Latice" userId="8c0f1cff-c2d0-4062-8ec5-41115b959b9e" providerId="ADAL" clId="{90935A4A-1B5C-4847-A068-33B74A41A883}" dt="2022-03-24T10:25:07.203" v="2158" actId="26606"/>
          <ac:spMkLst>
            <pc:docMk/>
            <pc:sldMk cId="3979670929" sldId="292"/>
            <ac:spMk id="34" creationId="{8C818ED5-2F56-4171-9445-3AA4F4462396}"/>
          </ac:spMkLst>
        </pc:spChg>
        <pc:spChg chg="add del">
          <ac:chgData name="Udruga Latice" userId="8c0f1cff-c2d0-4062-8ec5-41115b959b9e" providerId="ADAL" clId="{90935A4A-1B5C-4847-A068-33B74A41A883}" dt="2022-03-24T10:25:07.203" v="2158" actId="26606"/>
          <ac:spMkLst>
            <pc:docMk/>
            <pc:sldMk cId="3979670929" sldId="292"/>
            <ac:spMk id="36" creationId="{DE74FCE8-866C-4AFA-B45C-FACE2A6094E4}"/>
          </ac:spMkLst>
        </pc:spChg>
        <pc:spChg chg="add del">
          <ac:chgData name="Udruga Latice" userId="8c0f1cff-c2d0-4062-8ec5-41115b959b9e" providerId="ADAL" clId="{90935A4A-1B5C-4847-A068-33B74A41A883}" dt="2022-03-24T10:25:28.508" v="2164" actId="26606"/>
          <ac:spMkLst>
            <pc:docMk/>
            <pc:sldMk cId="3979670929" sldId="292"/>
            <ac:spMk id="38" creationId="{B3F59054-3394-4D87-8BD0-A28DCD47F1BC}"/>
          </ac:spMkLst>
        </pc:spChg>
        <pc:spChg chg="add del">
          <ac:chgData name="Udruga Latice" userId="8c0f1cff-c2d0-4062-8ec5-41115b959b9e" providerId="ADAL" clId="{90935A4A-1B5C-4847-A068-33B74A41A883}" dt="2022-03-24T10:25:28.508" v="2164" actId="26606"/>
          <ac:spMkLst>
            <pc:docMk/>
            <pc:sldMk cId="3979670929" sldId="292"/>
            <ac:spMk id="39" creationId="{2FE0ABA9-CAF1-4816-837D-5F28AAA08E0A}"/>
          </ac:spMkLst>
        </pc:spChg>
        <pc:spChg chg="add del">
          <ac:chgData name="Udruga Latice" userId="8c0f1cff-c2d0-4062-8ec5-41115b959b9e" providerId="ADAL" clId="{90935A4A-1B5C-4847-A068-33B74A41A883}" dt="2022-03-24T10:25:28.508" v="2164" actId="26606"/>
          <ac:spMkLst>
            <pc:docMk/>
            <pc:sldMk cId="3979670929" sldId="292"/>
            <ac:spMk id="40" creationId="{BC8B9C14-70F0-4F42-85FF-0DD3D5A585A5}"/>
          </ac:spMkLst>
        </pc:spChg>
        <pc:spChg chg="add del">
          <ac:chgData name="Udruga Latice" userId="8c0f1cff-c2d0-4062-8ec5-41115b959b9e" providerId="ADAL" clId="{90935A4A-1B5C-4847-A068-33B74A41A883}" dt="2022-03-24T10:25:28.508" v="2164" actId="26606"/>
          <ac:spMkLst>
            <pc:docMk/>
            <pc:sldMk cId="3979670929" sldId="292"/>
            <ac:spMk id="41" creationId="{98DE6C44-43F8-4DE4-AB81-66853FFEA09A}"/>
          </ac:spMkLst>
        </pc:spChg>
        <pc:spChg chg="add del">
          <ac:chgData name="Udruga Latice" userId="8c0f1cff-c2d0-4062-8ec5-41115b959b9e" providerId="ADAL" clId="{90935A4A-1B5C-4847-A068-33B74A41A883}" dt="2022-03-24T10:25:28.508" v="2164" actId="26606"/>
          <ac:spMkLst>
            <pc:docMk/>
            <pc:sldMk cId="3979670929" sldId="292"/>
            <ac:spMk id="42" creationId="{2409529B-9B56-4F10-BE4D-F934DB89E57E}"/>
          </ac:spMkLst>
        </pc:spChg>
        <pc:spChg chg="add del">
          <ac:chgData name="Udruga Latice" userId="8c0f1cff-c2d0-4062-8ec5-41115b959b9e" providerId="ADAL" clId="{90935A4A-1B5C-4847-A068-33B74A41A883}" dt="2022-03-24T10:29:43.307" v="2217" actId="26606"/>
          <ac:spMkLst>
            <pc:docMk/>
            <pc:sldMk cId="3979670929" sldId="292"/>
            <ac:spMk id="47" creationId="{33CD251C-A887-4D2F-925B-FC097198538B}"/>
          </ac:spMkLst>
        </pc:spChg>
        <pc:spChg chg="add del">
          <ac:chgData name="Udruga Latice" userId="8c0f1cff-c2d0-4062-8ec5-41115b959b9e" providerId="ADAL" clId="{90935A4A-1B5C-4847-A068-33B74A41A883}" dt="2022-03-24T10:29:43.298" v="2216" actId="26606"/>
          <ac:spMkLst>
            <pc:docMk/>
            <pc:sldMk cId="3979670929" sldId="292"/>
            <ac:spMk id="56" creationId="{33CD251C-A887-4D2F-925B-FC097198538B}"/>
          </ac:spMkLst>
        </pc:spChg>
        <pc:spChg chg="add">
          <ac:chgData name="Udruga Latice" userId="8c0f1cff-c2d0-4062-8ec5-41115b959b9e" providerId="ADAL" clId="{90935A4A-1B5C-4847-A068-33B74A41A883}" dt="2022-03-24T10:29:43.307" v="2217" actId="26606"/>
          <ac:spMkLst>
            <pc:docMk/>
            <pc:sldMk cId="3979670929" sldId="292"/>
            <ac:spMk id="62" creationId="{98DE6C44-43F8-4DE4-AB81-66853FFEA09A}"/>
          </ac:spMkLst>
        </pc:spChg>
        <pc:spChg chg="add">
          <ac:chgData name="Udruga Latice" userId="8c0f1cff-c2d0-4062-8ec5-41115b959b9e" providerId="ADAL" clId="{90935A4A-1B5C-4847-A068-33B74A41A883}" dt="2022-03-24T10:29:43.307" v="2217" actId="26606"/>
          <ac:spMkLst>
            <pc:docMk/>
            <pc:sldMk cId="3979670929" sldId="292"/>
            <ac:spMk id="63" creationId="{A3C210E6-A35A-4F68-8D60-801A019C75B8}"/>
          </ac:spMkLst>
        </pc:spChg>
        <pc:spChg chg="add">
          <ac:chgData name="Udruga Latice" userId="8c0f1cff-c2d0-4062-8ec5-41115b959b9e" providerId="ADAL" clId="{90935A4A-1B5C-4847-A068-33B74A41A883}" dt="2022-03-24T10:29:43.307" v="2217" actId="26606"/>
          <ac:spMkLst>
            <pc:docMk/>
            <pc:sldMk cId="3979670929" sldId="292"/>
            <ac:spMk id="64" creationId="{2409529B-9B56-4F10-BE4D-F934DB89E57E}"/>
          </ac:spMkLst>
        </pc:spChg>
        <pc:spChg chg="add">
          <ac:chgData name="Udruga Latice" userId="8c0f1cff-c2d0-4062-8ec5-41115b959b9e" providerId="ADAL" clId="{90935A4A-1B5C-4847-A068-33B74A41A883}" dt="2022-03-24T10:29:43.307" v="2217" actId="26606"/>
          <ac:spMkLst>
            <pc:docMk/>
            <pc:sldMk cId="3979670929" sldId="292"/>
            <ac:spMk id="65" creationId="{AC0D06B0-F19C-459E-B221-A34B506FB5E3}"/>
          </ac:spMkLst>
        </pc:spChg>
        <pc:spChg chg="add">
          <ac:chgData name="Udruga Latice" userId="8c0f1cff-c2d0-4062-8ec5-41115b959b9e" providerId="ADAL" clId="{90935A4A-1B5C-4847-A068-33B74A41A883}" dt="2022-03-24T10:29:43.307" v="2217" actId="26606"/>
          <ac:spMkLst>
            <pc:docMk/>
            <pc:sldMk cId="3979670929" sldId="292"/>
            <ac:spMk id="66" creationId="{345B26DA-1C6B-4C66-81C9-9C1877FC2DB1}"/>
          </ac:spMkLst>
        </pc:spChg>
        <pc:grpChg chg="add del">
          <ac:chgData name="Udruga Latice" userId="8c0f1cff-c2d0-4062-8ec5-41115b959b9e" providerId="ADAL" clId="{90935A4A-1B5C-4847-A068-33B74A41A883}" dt="2022-03-24T10:29:43.307" v="2217" actId="26606"/>
          <ac:grpSpMkLst>
            <pc:docMk/>
            <pc:sldMk cId="3979670929" sldId="292"/>
            <ac:grpSpMk id="49" creationId="{770AE191-D2EA-45C9-A44D-830C188F74CB}"/>
          </ac:grpSpMkLst>
        </pc:grpChg>
        <pc:grpChg chg="add del">
          <ac:chgData name="Udruga Latice" userId="8c0f1cff-c2d0-4062-8ec5-41115b959b9e" providerId="ADAL" clId="{90935A4A-1B5C-4847-A068-33B74A41A883}" dt="2022-03-24T10:29:43.298" v="2216" actId="26606"/>
          <ac:grpSpMkLst>
            <pc:docMk/>
            <pc:sldMk cId="3979670929" sldId="292"/>
            <ac:grpSpMk id="58" creationId="{770AE191-D2EA-45C9-A44D-830C188F74CB}"/>
          </ac:grpSpMkLst>
        </pc:grpChg>
        <pc:picChg chg="ord">
          <ac:chgData name="Udruga Latice" userId="8c0f1cff-c2d0-4062-8ec5-41115b959b9e" providerId="ADAL" clId="{90935A4A-1B5C-4847-A068-33B74A41A883}" dt="2022-03-24T10:25:28.508" v="2164" actId="26606"/>
          <ac:picMkLst>
            <pc:docMk/>
            <pc:sldMk cId="3979670929" sldId="292"/>
            <ac:picMk id="3" creationId="{C473A332-D214-4849-98B3-37E117D75505}"/>
          </ac:picMkLst>
        </pc:picChg>
        <pc:picChg chg="mod ord">
          <ac:chgData name="Udruga Latice" userId="8c0f1cff-c2d0-4062-8ec5-41115b959b9e" providerId="ADAL" clId="{90935A4A-1B5C-4847-A068-33B74A41A883}" dt="2022-03-24T10:29:43.307" v="2217" actId="26606"/>
          <ac:picMkLst>
            <pc:docMk/>
            <pc:sldMk cId="3979670929" sldId="292"/>
            <ac:picMk id="4" creationId="{5093B902-1319-4B42-9A82-610894BBEA77}"/>
          </ac:picMkLst>
        </pc:picChg>
        <pc:picChg chg="add del mod">
          <ac:chgData name="Udruga Latice" userId="8c0f1cff-c2d0-4062-8ec5-41115b959b9e" providerId="ADAL" clId="{90935A4A-1B5C-4847-A068-33B74A41A883}" dt="2022-03-24T10:22:55.597" v="2142" actId="478"/>
          <ac:picMkLst>
            <pc:docMk/>
            <pc:sldMk cId="3979670929" sldId="292"/>
            <ac:picMk id="6" creationId="{223B0A86-EC21-42ED-8C31-264F2741BC7E}"/>
          </ac:picMkLst>
        </pc:picChg>
        <pc:picChg chg="del">
          <ac:chgData name="Udruga Latice" userId="8c0f1cff-c2d0-4062-8ec5-41115b959b9e" providerId="ADAL" clId="{90935A4A-1B5C-4847-A068-33B74A41A883}" dt="2022-03-24T10:22:22.324" v="2138" actId="478"/>
          <ac:picMkLst>
            <pc:docMk/>
            <pc:sldMk cId="3979670929" sldId="292"/>
            <ac:picMk id="7" creationId="{0B8BAF05-3C01-4536-A86C-B7076C9707D5}"/>
          </ac:picMkLst>
        </pc:picChg>
        <pc:picChg chg="add del mod">
          <ac:chgData name="Udruga Latice" userId="8c0f1cff-c2d0-4062-8ec5-41115b959b9e" providerId="ADAL" clId="{90935A4A-1B5C-4847-A068-33B74A41A883}" dt="2022-03-24T10:23:46.707" v="2146" actId="478"/>
          <ac:picMkLst>
            <pc:docMk/>
            <pc:sldMk cId="3979670929" sldId="292"/>
            <ac:picMk id="9" creationId="{965C51E8-2F53-4037-A2EB-BDC75C0DB604}"/>
          </ac:picMkLst>
        </pc:picChg>
        <pc:picChg chg="del">
          <ac:chgData name="Udruga Latice" userId="8c0f1cff-c2d0-4062-8ec5-41115b959b9e" providerId="ADAL" clId="{90935A4A-1B5C-4847-A068-33B74A41A883}" dt="2022-03-24T10:22:21.557" v="2137" actId="478"/>
          <ac:picMkLst>
            <pc:docMk/>
            <pc:sldMk cId="3979670929" sldId="292"/>
            <ac:picMk id="10" creationId="{78E9C7CA-160A-4FBD-8B49-050EA789B790}"/>
          </ac:picMkLst>
        </pc:picChg>
        <pc:picChg chg="add del mod ord">
          <ac:chgData name="Udruga Latice" userId="8c0f1cff-c2d0-4062-8ec5-41115b959b9e" providerId="ADAL" clId="{90935A4A-1B5C-4847-A068-33B74A41A883}" dt="2022-03-24T10:25:10.732" v="2160" actId="478"/>
          <ac:picMkLst>
            <pc:docMk/>
            <pc:sldMk cId="3979670929" sldId="292"/>
            <ac:picMk id="12" creationId="{6462A79F-6339-4F33-BC33-7591E351D95D}"/>
          </ac:picMkLst>
        </pc:picChg>
        <pc:picChg chg="add del mod">
          <ac:chgData name="Udruga Latice" userId="8c0f1cff-c2d0-4062-8ec5-41115b959b9e" providerId="ADAL" clId="{90935A4A-1B5C-4847-A068-33B74A41A883}" dt="2022-03-24T10:24:38.044" v="2153" actId="478"/>
          <ac:picMkLst>
            <pc:docMk/>
            <pc:sldMk cId="3979670929" sldId="292"/>
            <ac:picMk id="14" creationId="{654BDCD2-C2EC-439A-A64B-C9E0AB774E7D}"/>
          </ac:picMkLst>
        </pc:picChg>
        <pc:picChg chg="add mod ord">
          <ac:chgData name="Udruga Latice" userId="8c0f1cff-c2d0-4062-8ec5-41115b959b9e" providerId="ADAL" clId="{90935A4A-1B5C-4847-A068-33B74A41A883}" dt="2022-03-24T10:29:43.307" v="2217" actId="26606"/>
          <ac:picMkLst>
            <pc:docMk/>
            <pc:sldMk cId="3979670929" sldId="292"/>
            <ac:picMk id="18" creationId="{AB863EEB-980A-45CC-BDEA-B0DE044EDC9A}"/>
          </ac:picMkLst>
        </pc:picChg>
        <pc:picChg chg="add mod ord">
          <ac:chgData name="Udruga Latice" userId="8c0f1cff-c2d0-4062-8ec5-41115b959b9e" providerId="ADAL" clId="{90935A4A-1B5C-4847-A068-33B74A41A883}" dt="2022-03-24T10:29:43.307" v="2217" actId="26606"/>
          <ac:picMkLst>
            <pc:docMk/>
            <pc:sldMk cId="3979670929" sldId="292"/>
            <ac:picMk id="22" creationId="{B2306385-E599-4308-8BB6-E0A75E1C2769}"/>
          </ac:picMkLst>
        </pc:picChg>
        <pc:picChg chg="add mod ord">
          <ac:chgData name="Udruga Latice" userId="8c0f1cff-c2d0-4062-8ec5-41115b959b9e" providerId="ADAL" clId="{90935A4A-1B5C-4847-A068-33B74A41A883}" dt="2022-03-24T10:29:43.307" v="2217" actId="26606"/>
          <ac:picMkLst>
            <pc:docMk/>
            <pc:sldMk cId="3979670929" sldId="292"/>
            <ac:picMk id="25" creationId="{3826F5C5-11BD-488C-8512-2530E3B91998}"/>
          </ac:picMkLst>
        </pc:picChg>
      </pc:sldChg>
      <pc:sldChg chg="addSp delSp modSp mod">
        <pc:chgData name="Udruga Latice" userId="8c0f1cff-c2d0-4062-8ec5-41115b959b9e" providerId="ADAL" clId="{90935A4A-1B5C-4847-A068-33B74A41A883}" dt="2022-03-24T10:30:12.267" v="2223" actId="26606"/>
        <pc:sldMkLst>
          <pc:docMk/>
          <pc:sldMk cId="1703121492" sldId="293"/>
        </pc:sldMkLst>
        <pc:spChg chg="add del">
          <ac:chgData name="Udruga Latice" userId="8c0f1cff-c2d0-4062-8ec5-41115b959b9e" providerId="ADAL" clId="{90935A4A-1B5C-4847-A068-33B74A41A883}" dt="2022-03-24T10:26:58.622" v="2181" actId="26606"/>
          <ac:spMkLst>
            <pc:docMk/>
            <pc:sldMk cId="1703121492" sldId="293"/>
            <ac:spMk id="52" creationId="{25B97239-2685-48C8-8104-1D4E4E383D82}"/>
          </ac:spMkLst>
        </pc:spChg>
        <pc:spChg chg="add del">
          <ac:chgData name="Udruga Latice" userId="8c0f1cff-c2d0-4062-8ec5-41115b959b9e" providerId="ADAL" clId="{90935A4A-1B5C-4847-A068-33B74A41A883}" dt="2022-03-24T10:26:52.929" v="2176" actId="26606"/>
          <ac:spMkLst>
            <pc:docMk/>
            <pc:sldMk cId="1703121492" sldId="293"/>
            <ac:spMk id="57" creationId="{73EDB3DA-AEF0-428A-A317-C42827E6C836}"/>
          </ac:spMkLst>
        </pc:spChg>
        <pc:spChg chg="add del">
          <ac:chgData name="Udruga Latice" userId="8c0f1cff-c2d0-4062-8ec5-41115b959b9e" providerId="ADAL" clId="{90935A4A-1B5C-4847-A068-33B74A41A883}" dt="2022-03-24T10:26:52.929" v="2176" actId="26606"/>
          <ac:spMkLst>
            <pc:docMk/>
            <pc:sldMk cId="1703121492" sldId="293"/>
            <ac:spMk id="59" creationId="{4A06AD8B-0227-4FF6-AEB4-C66C5A5398C1}"/>
          </ac:spMkLst>
        </pc:spChg>
        <pc:spChg chg="add del">
          <ac:chgData name="Udruga Latice" userId="8c0f1cff-c2d0-4062-8ec5-41115b959b9e" providerId="ADAL" clId="{90935A4A-1B5C-4847-A068-33B74A41A883}" dt="2022-03-24T10:26:52.929" v="2176" actId="26606"/>
          <ac:spMkLst>
            <pc:docMk/>
            <pc:sldMk cId="1703121492" sldId="293"/>
            <ac:spMk id="61" creationId="{5DFACEB2-7564-4FB9-B739-C2CE339BA3D2}"/>
          </ac:spMkLst>
        </pc:spChg>
        <pc:spChg chg="add del">
          <ac:chgData name="Udruga Latice" userId="8c0f1cff-c2d0-4062-8ec5-41115b959b9e" providerId="ADAL" clId="{90935A4A-1B5C-4847-A068-33B74A41A883}" dt="2022-03-24T10:26:57.888" v="2178" actId="26606"/>
          <ac:spMkLst>
            <pc:docMk/>
            <pc:sldMk cId="1703121492" sldId="293"/>
            <ac:spMk id="63" creationId="{74283919-7E00-4FC2-BFC9-3F56E58808F7}"/>
          </ac:spMkLst>
        </pc:spChg>
        <pc:spChg chg="add del">
          <ac:chgData name="Udruga Latice" userId="8c0f1cff-c2d0-4062-8ec5-41115b959b9e" providerId="ADAL" clId="{90935A4A-1B5C-4847-A068-33B74A41A883}" dt="2022-03-24T10:26:57.888" v="2178" actId="26606"/>
          <ac:spMkLst>
            <pc:docMk/>
            <pc:sldMk cId="1703121492" sldId="293"/>
            <ac:spMk id="64" creationId="{7AA67C3D-6D28-4C64-81F8-295FC9396EB6}"/>
          </ac:spMkLst>
        </pc:spChg>
        <pc:spChg chg="add del">
          <ac:chgData name="Udruga Latice" userId="8c0f1cff-c2d0-4062-8ec5-41115b959b9e" providerId="ADAL" clId="{90935A4A-1B5C-4847-A068-33B74A41A883}" dt="2022-03-24T10:26:57.888" v="2178" actId="26606"/>
          <ac:spMkLst>
            <pc:docMk/>
            <pc:sldMk cId="1703121492" sldId="293"/>
            <ac:spMk id="65" creationId="{2217FF4A-5EDF-43B7-90EE-BDD9F1E9EAC2}"/>
          </ac:spMkLst>
        </pc:spChg>
        <pc:spChg chg="add del">
          <ac:chgData name="Udruga Latice" userId="8c0f1cff-c2d0-4062-8ec5-41115b959b9e" providerId="ADAL" clId="{90935A4A-1B5C-4847-A068-33B74A41A883}" dt="2022-03-24T10:26:57.888" v="2178" actId="26606"/>
          <ac:spMkLst>
            <pc:docMk/>
            <pc:sldMk cId="1703121492" sldId="293"/>
            <ac:spMk id="66" creationId="{8DBEAE55-3EA1-41D7-A212-5F7D8986C1F2}"/>
          </ac:spMkLst>
        </pc:spChg>
        <pc:spChg chg="add del">
          <ac:chgData name="Udruga Latice" userId="8c0f1cff-c2d0-4062-8ec5-41115b959b9e" providerId="ADAL" clId="{90935A4A-1B5C-4847-A068-33B74A41A883}" dt="2022-03-24T10:26:57.888" v="2178" actId="26606"/>
          <ac:spMkLst>
            <pc:docMk/>
            <pc:sldMk cId="1703121492" sldId="293"/>
            <ac:spMk id="67" creationId="{CFC5F0E7-644F-4101-BE72-12825CF537E7}"/>
          </ac:spMkLst>
        </pc:spChg>
        <pc:spChg chg="add del">
          <ac:chgData name="Udruga Latice" userId="8c0f1cff-c2d0-4062-8ec5-41115b959b9e" providerId="ADAL" clId="{90935A4A-1B5C-4847-A068-33B74A41A883}" dt="2022-03-24T10:26:58.617" v="2180" actId="26606"/>
          <ac:spMkLst>
            <pc:docMk/>
            <pc:sldMk cId="1703121492" sldId="293"/>
            <ac:spMk id="69" creationId="{42A4FC2C-047E-45A5-965D-8E1E3BF09BC6}"/>
          </ac:spMkLst>
        </pc:spChg>
        <pc:spChg chg="add del">
          <ac:chgData name="Udruga Latice" userId="8c0f1cff-c2d0-4062-8ec5-41115b959b9e" providerId="ADAL" clId="{90935A4A-1B5C-4847-A068-33B74A41A883}" dt="2022-03-24T10:27:12.139" v="2185" actId="26606"/>
          <ac:spMkLst>
            <pc:docMk/>
            <pc:sldMk cId="1703121492" sldId="293"/>
            <ac:spMk id="71" creationId="{B527B32F-07F3-4C94-B09B-8C8F310F0D56}"/>
          </ac:spMkLst>
        </pc:spChg>
        <pc:spChg chg="add del">
          <ac:chgData name="Udruga Latice" userId="8c0f1cff-c2d0-4062-8ec5-41115b959b9e" providerId="ADAL" clId="{90935A4A-1B5C-4847-A068-33B74A41A883}" dt="2022-03-24T10:27:12.139" v="2185" actId="26606"/>
          <ac:spMkLst>
            <pc:docMk/>
            <pc:sldMk cId="1703121492" sldId="293"/>
            <ac:spMk id="72" creationId="{7F41D4CC-403D-465E-9223-3277868A5D9E}"/>
          </ac:spMkLst>
        </pc:spChg>
        <pc:spChg chg="add del">
          <ac:chgData name="Udruga Latice" userId="8c0f1cff-c2d0-4062-8ec5-41115b959b9e" providerId="ADAL" clId="{90935A4A-1B5C-4847-A068-33B74A41A883}" dt="2022-03-24T10:27:12.139" v="2185" actId="26606"/>
          <ac:spMkLst>
            <pc:docMk/>
            <pc:sldMk cId="1703121492" sldId="293"/>
            <ac:spMk id="73" creationId="{3DC4C688-715E-4A31-AB90-6A5752887D8A}"/>
          </ac:spMkLst>
        </pc:spChg>
        <pc:spChg chg="add del">
          <ac:chgData name="Udruga Latice" userId="8c0f1cff-c2d0-4062-8ec5-41115b959b9e" providerId="ADAL" clId="{90935A4A-1B5C-4847-A068-33B74A41A883}" dt="2022-03-24T10:28:10.770" v="2200" actId="26606"/>
          <ac:spMkLst>
            <pc:docMk/>
            <pc:sldMk cId="1703121492" sldId="293"/>
            <ac:spMk id="78" creationId="{806692FB-8FCB-4B46-A077-B6132E789B12}"/>
          </ac:spMkLst>
        </pc:spChg>
        <pc:spChg chg="add del">
          <ac:chgData name="Udruga Latice" userId="8c0f1cff-c2d0-4062-8ec5-41115b959b9e" providerId="ADAL" clId="{90935A4A-1B5C-4847-A068-33B74A41A883}" dt="2022-03-24T10:28:10.770" v="2200" actId="26606"/>
          <ac:spMkLst>
            <pc:docMk/>
            <pc:sldMk cId="1703121492" sldId="293"/>
            <ac:spMk id="80" creationId="{00FC960A-022A-4742-832C-FCE8ABEABA62}"/>
          </ac:spMkLst>
        </pc:spChg>
        <pc:spChg chg="add del">
          <ac:chgData name="Udruga Latice" userId="8c0f1cff-c2d0-4062-8ec5-41115b959b9e" providerId="ADAL" clId="{90935A4A-1B5C-4847-A068-33B74A41A883}" dt="2022-03-24T10:28:09.384" v="2197" actId="26606"/>
          <ac:spMkLst>
            <pc:docMk/>
            <pc:sldMk cId="1703121492" sldId="293"/>
            <ac:spMk id="85" creationId="{6C2997EE-0889-44C3-AC0D-18F26AC9AAAB}"/>
          </ac:spMkLst>
        </pc:spChg>
        <pc:spChg chg="add del">
          <ac:chgData name="Udruga Latice" userId="8c0f1cff-c2d0-4062-8ec5-41115b959b9e" providerId="ADAL" clId="{90935A4A-1B5C-4847-A068-33B74A41A883}" dt="2022-03-24T10:28:10.767" v="2199" actId="26606"/>
          <ac:spMkLst>
            <pc:docMk/>
            <pc:sldMk cId="1703121492" sldId="293"/>
            <ac:spMk id="87" creationId="{B5CCE41C-FBFB-44B8-BE25-7F555613C150}"/>
          </ac:spMkLst>
        </pc:spChg>
        <pc:spChg chg="add del">
          <ac:chgData name="Udruga Latice" userId="8c0f1cff-c2d0-4062-8ec5-41115b959b9e" providerId="ADAL" clId="{90935A4A-1B5C-4847-A068-33B74A41A883}" dt="2022-03-24T10:28:10.767" v="2199" actId="26606"/>
          <ac:spMkLst>
            <pc:docMk/>
            <pc:sldMk cId="1703121492" sldId="293"/>
            <ac:spMk id="88" creationId="{36A1CAC3-A129-43F8-8881-63D3E319A7B5}"/>
          </ac:spMkLst>
        </pc:spChg>
        <pc:spChg chg="add del">
          <ac:chgData name="Udruga Latice" userId="8c0f1cff-c2d0-4062-8ec5-41115b959b9e" providerId="ADAL" clId="{90935A4A-1B5C-4847-A068-33B74A41A883}" dt="2022-03-24T10:29:18.722" v="2209" actId="26606"/>
          <ac:spMkLst>
            <pc:docMk/>
            <pc:sldMk cId="1703121492" sldId="293"/>
            <ac:spMk id="90" creationId="{262ABC4B-37D8-4218-BDD8-6DF6A00C0C80}"/>
          </ac:spMkLst>
        </pc:spChg>
        <pc:spChg chg="add del">
          <ac:chgData name="Udruga Latice" userId="8c0f1cff-c2d0-4062-8ec5-41115b959b9e" providerId="ADAL" clId="{90935A4A-1B5C-4847-A068-33B74A41A883}" dt="2022-03-24T10:30:12.267" v="2223" actId="26606"/>
          <ac:spMkLst>
            <pc:docMk/>
            <pc:sldMk cId="1703121492" sldId="293"/>
            <ac:spMk id="95" creationId="{BF494AE6-A88C-448B-B1B7-80259E6F4FE0}"/>
          </ac:spMkLst>
        </pc:spChg>
        <pc:spChg chg="add del">
          <ac:chgData name="Udruga Latice" userId="8c0f1cff-c2d0-4062-8ec5-41115b959b9e" providerId="ADAL" clId="{90935A4A-1B5C-4847-A068-33B74A41A883}" dt="2022-03-24T10:30:12.264" v="2222" actId="26606"/>
          <ac:spMkLst>
            <pc:docMk/>
            <pc:sldMk cId="1703121492" sldId="293"/>
            <ac:spMk id="100" creationId="{E8DC6FCD-811B-436E-9FEE-FC957486CD7E}"/>
          </ac:spMkLst>
        </pc:spChg>
        <pc:spChg chg="add">
          <ac:chgData name="Udruga Latice" userId="8c0f1cff-c2d0-4062-8ec5-41115b959b9e" providerId="ADAL" clId="{90935A4A-1B5C-4847-A068-33B74A41A883}" dt="2022-03-24T10:30:12.267" v="2223" actId="26606"/>
          <ac:spMkLst>
            <pc:docMk/>
            <pc:sldMk cId="1703121492" sldId="293"/>
            <ac:spMk id="102" creationId="{B78EDDD3-C548-48EF-B3CA-B290B17192AB}"/>
          </ac:spMkLst>
        </pc:spChg>
        <pc:picChg chg="ord">
          <ac:chgData name="Udruga Latice" userId="8c0f1cff-c2d0-4062-8ec5-41115b959b9e" providerId="ADAL" clId="{90935A4A-1B5C-4847-A068-33B74A41A883}" dt="2022-03-24T10:29:18.722" v="2209" actId="26606"/>
          <ac:picMkLst>
            <pc:docMk/>
            <pc:sldMk cId="1703121492" sldId="293"/>
            <ac:picMk id="3" creationId="{C473A332-D214-4849-98B3-37E117D75505}"/>
          </ac:picMkLst>
        </pc:picChg>
        <pc:picChg chg="add mod ord">
          <ac:chgData name="Udruga Latice" userId="8c0f1cff-c2d0-4062-8ec5-41115b959b9e" providerId="ADAL" clId="{90935A4A-1B5C-4847-A068-33B74A41A883}" dt="2022-03-24T10:30:12.267" v="2223" actId="26606"/>
          <ac:picMkLst>
            <pc:docMk/>
            <pc:sldMk cId="1703121492" sldId="293"/>
            <ac:picMk id="4" creationId="{2B6B38C9-B5A9-4CD3-94FB-9673EB455DC1}"/>
          </ac:picMkLst>
        </pc:picChg>
        <pc:picChg chg="add del mod">
          <ac:chgData name="Udruga Latice" userId="8c0f1cff-c2d0-4062-8ec5-41115b959b9e" providerId="ADAL" clId="{90935A4A-1B5C-4847-A068-33B74A41A883}" dt="2022-03-24T10:27:18.100" v="2187" actId="478"/>
          <ac:picMkLst>
            <pc:docMk/>
            <pc:sldMk cId="1703121492" sldId="293"/>
            <ac:picMk id="6" creationId="{2617F683-35FF-42E2-82A6-93D53AC62F81}"/>
          </ac:picMkLst>
        </pc:picChg>
        <pc:picChg chg="del">
          <ac:chgData name="Udruga Latice" userId="8c0f1cff-c2d0-4062-8ec5-41115b959b9e" providerId="ADAL" clId="{90935A4A-1B5C-4847-A068-33B74A41A883}" dt="2022-03-24T10:25:42.252" v="2168" actId="478"/>
          <ac:picMkLst>
            <pc:docMk/>
            <pc:sldMk cId="1703121492" sldId="293"/>
            <ac:picMk id="8" creationId="{EBBFC56A-C094-4897-84C6-3D258F0EC661}"/>
          </ac:picMkLst>
        </pc:picChg>
        <pc:picChg chg="add del mod ord">
          <ac:chgData name="Udruga Latice" userId="8c0f1cff-c2d0-4062-8ec5-41115b959b9e" providerId="ADAL" clId="{90935A4A-1B5C-4847-A068-33B74A41A883}" dt="2022-03-24T10:27:17.195" v="2186" actId="478"/>
          <ac:picMkLst>
            <pc:docMk/>
            <pc:sldMk cId="1703121492" sldId="293"/>
            <ac:picMk id="9" creationId="{0A26E1BA-324B-423D-997D-73D83075F0F7}"/>
          </ac:picMkLst>
        </pc:picChg>
        <pc:picChg chg="del">
          <ac:chgData name="Udruga Latice" userId="8c0f1cff-c2d0-4062-8ec5-41115b959b9e" providerId="ADAL" clId="{90935A4A-1B5C-4847-A068-33B74A41A883}" dt="2022-03-24T10:25:41.849" v="2167" actId="478"/>
          <ac:picMkLst>
            <pc:docMk/>
            <pc:sldMk cId="1703121492" sldId="293"/>
            <ac:picMk id="11" creationId="{98C2C5F4-573A-43CB-A40A-B10E93F94C2F}"/>
          </ac:picMkLst>
        </pc:picChg>
        <pc:picChg chg="add mod ord">
          <ac:chgData name="Udruga Latice" userId="8c0f1cff-c2d0-4062-8ec5-41115b959b9e" providerId="ADAL" clId="{90935A4A-1B5C-4847-A068-33B74A41A883}" dt="2022-03-24T10:30:12.267" v="2223" actId="26606"/>
          <ac:picMkLst>
            <pc:docMk/>
            <pc:sldMk cId="1703121492" sldId="293"/>
            <ac:picMk id="12" creationId="{6E4984F7-EABF-480D-A6F3-BB0E001DC0C0}"/>
          </ac:picMkLst>
        </pc:picChg>
        <pc:picChg chg="del">
          <ac:chgData name="Udruga Latice" userId="8c0f1cff-c2d0-4062-8ec5-41115b959b9e" providerId="ADAL" clId="{90935A4A-1B5C-4847-A068-33B74A41A883}" dt="2022-03-24T10:25:39.916" v="2165" actId="478"/>
          <ac:picMkLst>
            <pc:docMk/>
            <pc:sldMk cId="1703121492" sldId="293"/>
            <ac:picMk id="13" creationId="{B1FE4678-793B-427A-8B7B-DEA6940F6D0B}"/>
          </ac:picMkLst>
        </pc:picChg>
        <pc:picChg chg="add del mod">
          <ac:chgData name="Udruga Latice" userId="8c0f1cff-c2d0-4062-8ec5-41115b959b9e" providerId="ADAL" clId="{90935A4A-1B5C-4847-A068-33B74A41A883}" dt="2022-03-24T10:27:42.840" v="2192" actId="478"/>
          <ac:picMkLst>
            <pc:docMk/>
            <pc:sldMk cId="1703121492" sldId="293"/>
            <ac:picMk id="15" creationId="{F43E4636-C173-49FA-81F4-316B86AB4739}"/>
          </ac:picMkLst>
        </pc:picChg>
        <pc:picChg chg="del">
          <ac:chgData name="Udruga Latice" userId="8c0f1cff-c2d0-4062-8ec5-41115b959b9e" providerId="ADAL" clId="{90935A4A-1B5C-4847-A068-33B74A41A883}" dt="2022-03-24T10:25:40.837" v="2166" actId="478"/>
          <ac:picMkLst>
            <pc:docMk/>
            <pc:sldMk cId="1703121492" sldId="293"/>
            <ac:picMk id="16" creationId="{E63E9830-A336-41A9-9B5D-BAF0A12129C8}"/>
          </ac:picMkLst>
        </pc:picChg>
        <pc:picChg chg="add mod">
          <ac:chgData name="Udruga Latice" userId="8c0f1cff-c2d0-4062-8ec5-41115b959b9e" providerId="ADAL" clId="{90935A4A-1B5C-4847-A068-33B74A41A883}" dt="2022-03-24T10:30:12.267" v="2223" actId="26606"/>
          <ac:picMkLst>
            <pc:docMk/>
            <pc:sldMk cId="1703121492" sldId="293"/>
            <ac:picMk id="18" creationId="{95F85506-18FB-4973-921D-3BF2B9D0D9C8}"/>
          </ac:picMkLst>
        </pc:picChg>
        <pc:picChg chg="add del mod">
          <ac:chgData name="Udruga Latice" userId="8c0f1cff-c2d0-4062-8ec5-41115b959b9e" providerId="ADAL" clId="{90935A4A-1B5C-4847-A068-33B74A41A883}" dt="2022-03-24T10:28:38.205" v="2203" actId="478"/>
          <ac:picMkLst>
            <pc:docMk/>
            <pc:sldMk cId="1703121492" sldId="293"/>
            <ac:picMk id="20" creationId="{22EA6864-9B22-4D2C-96A9-64C75713D930}"/>
          </ac:picMkLst>
        </pc:picChg>
        <pc:picChg chg="add del mod">
          <ac:chgData name="Udruga Latice" userId="8c0f1cff-c2d0-4062-8ec5-41115b959b9e" providerId="ADAL" clId="{90935A4A-1B5C-4847-A068-33B74A41A883}" dt="2022-03-24T10:29:05.932" v="2207" actId="478"/>
          <ac:picMkLst>
            <pc:docMk/>
            <pc:sldMk cId="1703121492" sldId="293"/>
            <ac:picMk id="22" creationId="{418A58DB-3892-413C-9FA6-DFB5F438704A}"/>
          </ac:picMkLst>
        </pc:picChg>
        <pc:picChg chg="add mod">
          <ac:chgData name="Udruga Latice" userId="8c0f1cff-c2d0-4062-8ec5-41115b959b9e" providerId="ADAL" clId="{90935A4A-1B5C-4847-A068-33B74A41A883}" dt="2022-03-24T10:30:12.267" v="2223" actId="26606"/>
          <ac:picMkLst>
            <pc:docMk/>
            <pc:sldMk cId="1703121492" sldId="293"/>
            <ac:picMk id="24" creationId="{0C7284DD-DE9C-45F6-9895-3C21E7CCA483}"/>
          </ac:picMkLst>
        </pc:picChg>
      </pc:sldChg>
      <pc:sldChg chg="del">
        <pc:chgData name="Udruga Latice" userId="8c0f1cff-c2d0-4062-8ec5-41115b959b9e" providerId="ADAL" clId="{90935A4A-1B5C-4847-A068-33B74A41A883}" dt="2022-04-29T11:01:22.435" v="3004" actId="47"/>
        <pc:sldMkLst>
          <pc:docMk/>
          <pc:sldMk cId="1517938234" sldId="295"/>
        </pc:sldMkLst>
      </pc:sldChg>
      <pc:sldChg chg="modSp mod">
        <pc:chgData name="Udruga Latice" userId="8c0f1cff-c2d0-4062-8ec5-41115b959b9e" providerId="ADAL" clId="{90935A4A-1B5C-4847-A068-33B74A41A883}" dt="2022-03-24T09:40:56.597" v="2005" actId="2711"/>
        <pc:sldMkLst>
          <pc:docMk/>
          <pc:sldMk cId="2962612304" sldId="296"/>
        </pc:sldMkLst>
        <pc:spChg chg="mod">
          <ac:chgData name="Udruga Latice" userId="8c0f1cff-c2d0-4062-8ec5-41115b959b9e" providerId="ADAL" clId="{90935A4A-1B5C-4847-A068-33B74A41A883}" dt="2022-03-24T09:40:56.597" v="2005" actId="2711"/>
          <ac:spMkLst>
            <pc:docMk/>
            <pc:sldMk cId="2962612304" sldId="296"/>
            <ac:spMk id="6" creationId="{A0139B70-9451-45B1-B838-5D4B0CE19CEE}"/>
          </ac:spMkLst>
        </pc:spChg>
      </pc:sldChg>
      <pc:sldChg chg="modSp mod">
        <pc:chgData name="Udruga Latice" userId="8c0f1cff-c2d0-4062-8ec5-41115b959b9e" providerId="ADAL" clId="{90935A4A-1B5C-4847-A068-33B74A41A883}" dt="2022-04-29T11:01:56.271" v="3005" actId="6549"/>
        <pc:sldMkLst>
          <pc:docMk/>
          <pc:sldMk cId="1663912103" sldId="298"/>
        </pc:sldMkLst>
        <pc:spChg chg="mod">
          <ac:chgData name="Udruga Latice" userId="8c0f1cff-c2d0-4062-8ec5-41115b959b9e" providerId="ADAL" clId="{90935A4A-1B5C-4847-A068-33B74A41A883}" dt="2022-04-29T11:01:56.271" v="3005" actId="6549"/>
          <ac:spMkLst>
            <pc:docMk/>
            <pc:sldMk cId="1663912103" sldId="298"/>
            <ac:spMk id="11" creationId="{9E065A8C-670C-4A2C-8E87-892282F49D40}"/>
          </ac:spMkLst>
        </pc:spChg>
      </pc:sldChg>
      <pc:sldChg chg="addSp delSp modSp mod">
        <pc:chgData name="Udruga Latice" userId="8c0f1cff-c2d0-4062-8ec5-41115b959b9e" providerId="ADAL" clId="{90935A4A-1B5C-4847-A068-33B74A41A883}" dt="2022-04-29T11:00:24.838" v="3000" actId="20577"/>
        <pc:sldMkLst>
          <pc:docMk/>
          <pc:sldMk cId="1224986521" sldId="299"/>
        </pc:sldMkLst>
        <pc:spChg chg="mod ord">
          <ac:chgData name="Udruga Latice" userId="8c0f1cff-c2d0-4062-8ec5-41115b959b9e" providerId="ADAL" clId="{90935A4A-1B5C-4847-A068-33B74A41A883}" dt="2022-04-29T11:00:24.838" v="3000" actId="20577"/>
          <ac:spMkLst>
            <pc:docMk/>
            <pc:sldMk cId="1224986521" sldId="299"/>
            <ac:spMk id="5" creationId="{12BBC6AC-D358-415D-859B-5F86AAF0276F}"/>
          </ac:spMkLst>
        </pc:spChg>
        <pc:spChg chg="del">
          <ac:chgData name="Udruga Latice" userId="8c0f1cff-c2d0-4062-8ec5-41115b959b9e" providerId="ADAL" clId="{90935A4A-1B5C-4847-A068-33B74A41A883}" dt="2022-03-24T10:12:50.594" v="2100" actId="26606"/>
          <ac:spMkLst>
            <pc:docMk/>
            <pc:sldMk cId="1224986521" sldId="299"/>
            <ac:spMk id="86" creationId="{B43B9CA2-4B31-4ACD-9A9F-B8E6C6420386}"/>
          </ac:spMkLst>
        </pc:spChg>
        <pc:spChg chg="del">
          <ac:chgData name="Udruga Latice" userId="8c0f1cff-c2d0-4062-8ec5-41115b959b9e" providerId="ADAL" clId="{90935A4A-1B5C-4847-A068-33B74A41A883}" dt="2022-03-24T10:12:50.594" v="2100" actId="26606"/>
          <ac:spMkLst>
            <pc:docMk/>
            <pc:sldMk cId="1224986521" sldId="299"/>
            <ac:spMk id="88" creationId="{33F94DB1-BC5D-454D-845C-7BA3A1F46999}"/>
          </ac:spMkLst>
        </pc:spChg>
        <pc:spChg chg="del">
          <ac:chgData name="Udruga Latice" userId="8c0f1cff-c2d0-4062-8ec5-41115b959b9e" providerId="ADAL" clId="{90935A4A-1B5C-4847-A068-33B74A41A883}" dt="2022-03-24T10:12:50.594" v="2100" actId="26606"/>
          <ac:spMkLst>
            <pc:docMk/>
            <pc:sldMk cId="1224986521" sldId="299"/>
            <ac:spMk id="90" creationId="{5676B86F-860B-4586-BCAA-C0650C09B7B9}"/>
          </ac:spMkLst>
        </pc:spChg>
        <pc:spChg chg="del">
          <ac:chgData name="Udruga Latice" userId="8c0f1cff-c2d0-4062-8ec5-41115b959b9e" providerId="ADAL" clId="{90935A4A-1B5C-4847-A068-33B74A41A883}" dt="2022-03-24T10:12:50.594" v="2100" actId="26606"/>
          <ac:spMkLst>
            <pc:docMk/>
            <pc:sldMk cId="1224986521" sldId="299"/>
            <ac:spMk id="92" creationId="{8C818ED5-2F56-4171-9445-3AA4F4462396}"/>
          </ac:spMkLst>
        </pc:spChg>
        <pc:spChg chg="del">
          <ac:chgData name="Udruga Latice" userId="8c0f1cff-c2d0-4062-8ec5-41115b959b9e" providerId="ADAL" clId="{90935A4A-1B5C-4847-A068-33B74A41A883}" dt="2022-03-24T10:12:50.594" v="2100" actId="26606"/>
          <ac:spMkLst>
            <pc:docMk/>
            <pc:sldMk cId="1224986521" sldId="299"/>
            <ac:spMk id="94" creationId="{DE74FCE8-866C-4AFA-B45C-FACE2A6094E4}"/>
          </ac:spMkLst>
        </pc:spChg>
        <pc:spChg chg="add del">
          <ac:chgData name="Udruga Latice" userId="8c0f1cff-c2d0-4062-8ec5-41115b959b9e" providerId="ADAL" clId="{90935A4A-1B5C-4847-A068-33B74A41A883}" dt="2022-03-24T10:13:45.970" v="2107" actId="26606"/>
          <ac:spMkLst>
            <pc:docMk/>
            <pc:sldMk cId="1224986521" sldId="299"/>
            <ac:spMk id="99" creationId="{A3C210E6-A35A-4F68-8D60-801A019C75B8}"/>
          </ac:spMkLst>
        </pc:spChg>
        <pc:spChg chg="add del">
          <ac:chgData name="Udruga Latice" userId="8c0f1cff-c2d0-4062-8ec5-41115b959b9e" providerId="ADAL" clId="{90935A4A-1B5C-4847-A068-33B74A41A883}" dt="2022-03-24T10:13:45.970" v="2107" actId="26606"/>
          <ac:spMkLst>
            <pc:docMk/>
            <pc:sldMk cId="1224986521" sldId="299"/>
            <ac:spMk id="101" creationId="{AC0D06B0-F19C-459E-B221-A34B506FB5E3}"/>
          </ac:spMkLst>
        </pc:spChg>
        <pc:spChg chg="add del">
          <ac:chgData name="Udruga Latice" userId="8c0f1cff-c2d0-4062-8ec5-41115b959b9e" providerId="ADAL" clId="{90935A4A-1B5C-4847-A068-33B74A41A883}" dt="2022-03-24T10:13:45.970" v="2107" actId="26606"/>
          <ac:spMkLst>
            <pc:docMk/>
            <pc:sldMk cId="1224986521" sldId="299"/>
            <ac:spMk id="103" creationId="{345B26DA-1C6B-4C66-81C9-9C1877FC2DB1}"/>
          </ac:spMkLst>
        </pc:spChg>
        <pc:spChg chg="add del">
          <ac:chgData name="Udruga Latice" userId="8c0f1cff-c2d0-4062-8ec5-41115b959b9e" providerId="ADAL" clId="{90935A4A-1B5C-4847-A068-33B74A41A883}" dt="2022-03-24T10:13:45.970" v="2107" actId="26606"/>
          <ac:spMkLst>
            <pc:docMk/>
            <pc:sldMk cId="1224986521" sldId="299"/>
            <ac:spMk id="105" creationId="{98DE6C44-43F8-4DE4-AB81-66853FFEA09A}"/>
          </ac:spMkLst>
        </pc:spChg>
        <pc:spChg chg="add del">
          <ac:chgData name="Udruga Latice" userId="8c0f1cff-c2d0-4062-8ec5-41115b959b9e" providerId="ADAL" clId="{90935A4A-1B5C-4847-A068-33B74A41A883}" dt="2022-03-24T10:13:45.970" v="2107" actId="26606"/>
          <ac:spMkLst>
            <pc:docMk/>
            <pc:sldMk cId="1224986521" sldId="299"/>
            <ac:spMk id="107" creationId="{2409529B-9B56-4F10-BE4D-F934DB89E57E}"/>
          </ac:spMkLst>
        </pc:spChg>
        <pc:spChg chg="add">
          <ac:chgData name="Udruga Latice" userId="8c0f1cff-c2d0-4062-8ec5-41115b959b9e" providerId="ADAL" clId="{90935A4A-1B5C-4847-A068-33B74A41A883}" dt="2022-03-24T10:13:45.970" v="2107" actId="26606"/>
          <ac:spMkLst>
            <pc:docMk/>
            <pc:sldMk cId="1224986521" sldId="299"/>
            <ac:spMk id="112" creationId="{A3C210E6-A35A-4F68-8D60-801A019C75B8}"/>
          </ac:spMkLst>
        </pc:spChg>
        <pc:spChg chg="add">
          <ac:chgData name="Udruga Latice" userId="8c0f1cff-c2d0-4062-8ec5-41115b959b9e" providerId="ADAL" clId="{90935A4A-1B5C-4847-A068-33B74A41A883}" dt="2022-03-24T10:13:45.970" v="2107" actId="26606"/>
          <ac:spMkLst>
            <pc:docMk/>
            <pc:sldMk cId="1224986521" sldId="299"/>
            <ac:spMk id="114" creationId="{AC0D06B0-F19C-459E-B221-A34B506FB5E3}"/>
          </ac:spMkLst>
        </pc:spChg>
        <pc:spChg chg="add">
          <ac:chgData name="Udruga Latice" userId="8c0f1cff-c2d0-4062-8ec5-41115b959b9e" providerId="ADAL" clId="{90935A4A-1B5C-4847-A068-33B74A41A883}" dt="2022-03-24T10:13:45.970" v="2107" actId="26606"/>
          <ac:spMkLst>
            <pc:docMk/>
            <pc:sldMk cId="1224986521" sldId="299"/>
            <ac:spMk id="116" creationId="{345B26DA-1C6B-4C66-81C9-9C1877FC2DB1}"/>
          </ac:spMkLst>
        </pc:spChg>
        <pc:spChg chg="add">
          <ac:chgData name="Udruga Latice" userId="8c0f1cff-c2d0-4062-8ec5-41115b959b9e" providerId="ADAL" clId="{90935A4A-1B5C-4847-A068-33B74A41A883}" dt="2022-03-24T10:13:45.970" v="2107" actId="26606"/>
          <ac:spMkLst>
            <pc:docMk/>
            <pc:sldMk cId="1224986521" sldId="299"/>
            <ac:spMk id="118" creationId="{98DE6C44-43F8-4DE4-AB81-66853FFEA09A}"/>
          </ac:spMkLst>
        </pc:spChg>
        <pc:spChg chg="add">
          <ac:chgData name="Udruga Latice" userId="8c0f1cff-c2d0-4062-8ec5-41115b959b9e" providerId="ADAL" clId="{90935A4A-1B5C-4847-A068-33B74A41A883}" dt="2022-03-24T10:13:45.970" v="2107" actId="26606"/>
          <ac:spMkLst>
            <pc:docMk/>
            <pc:sldMk cId="1224986521" sldId="299"/>
            <ac:spMk id="120" creationId="{2409529B-9B56-4F10-BE4D-F934DB89E57E}"/>
          </ac:spMkLst>
        </pc:spChg>
        <pc:picChg chg="ord">
          <ac:chgData name="Udruga Latice" userId="8c0f1cff-c2d0-4062-8ec5-41115b959b9e" providerId="ADAL" clId="{90935A4A-1B5C-4847-A068-33B74A41A883}" dt="2022-03-24T10:12:50.594" v="2100" actId="26606"/>
          <ac:picMkLst>
            <pc:docMk/>
            <pc:sldMk cId="1224986521" sldId="299"/>
            <ac:picMk id="3" creationId="{C473A332-D214-4849-98B3-37E117D75505}"/>
          </ac:picMkLst>
        </pc:picChg>
        <pc:picChg chg="del">
          <ac:chgData name="Udruga Latice" userId="8c0f1cff-c2d0-4062-8ec5-41115b959b9e" providerId="ADAL" clId="{90935A4A-1B5C-4847-A068-33B74A41A883}" dt="2022-03-24T10:10:52.221" v="2088" actId="478"/>
          <ac:picMkLst>
            <pc:docMk/>
            <pc:sldMk cId="1224986521" sldId="299"/>
            <ac:picMk id="4" creationId="{6A0A9556-6795-485C-8E35-9D1FEB24C065}"/>
          </ac:picMkLst>
        </pc:picChg>
        <pc:picChg chg="del">
          <ac:chgData name="Udruga Latice" userId="8c0f1cff-c2d0-4062-8ec5-41115b959b9e" providerId="ADAL" clId="{90935A4A-1B5C-4847-A068-33B74A41A883}" dt="2022-03-24T10:10:53.061" v="2089" actId="478"/>
          <ac:picMkLst>
            <pc:docMk/>
            <pc:sldMk cId="1224986521" sldId="299"/>
            <ac:picMk id="6" creationId="{BF2FCD3D-5138-4737-86C3-D14D6921E54A}"/>
          </ac:picMkLst>
        </pc:picChg>
        <pc:picChg chg="del">
          <ac:chgData name="Udruga Latice" userId="8c0f1cff-c2d0-4062-8ec5-41115b959b9e" providerId="ADAL" clId="{90935A4A-1B5C-4847-A068-33B74A41A883}" dt="2022-03-24T10:10:53.901" v="2090" actId="478"/>
          <ac:picMkLst>
            <pc:docMk/>
            <pc:sldMk cId="1224986521" sldId="299"/>
            <ac:picMk id="7" creationId="{C1C6171D-D946-4B76-82D2-F8A72B7267AD}"/>
          </ac:picMkLst>
        </pc:picChg>
        <pc:picChg chg="add del mod ord">
          <ac:chgData name="Udruga Latice" userId="8c0f1cff-c2d0-4062-8ec5-41115b959b9e" providerId="ADAL" clId="{90935A4A-1B5C-4847-A068-33B74A41A883}" dt="2022-03-24T10:13:45.970" v="2107" actId="26606"/>
          <ac:picMkLst>
            <pc:docMk/>
            <pc:sldMk cId="1224986521" sldId="299"/>
            <ac:picMk id="8" creationId="{BCE0EB57-73F3-4778-A965-50E3C4FBA585}"/>
          </ac:picMkLst>
        </pc:picChg>
        <pc:picChg chg="add del mod">
          <ac:chgData name="Udruga Latice" userId="8c0f1cff-c2d0-4062-8ec5-41115b959b9e" providerId="ADAL" clId="{90935A4A-1B5C-4847-A068-33B74A41A883}" dt="2022-03-24T10:13:05.813" v="2103" actId="478"/>
          <ac:picMkLst>
            <pc:docMk/>
            <pc:sldMk cId="1224986521" sldId="299"/>
            <ac:picMk id="10" creationId="{0D55D126-D6FA-4658-AE05-15DDABDDDEEE}"/>
          </ac:picMkLst>
        </pc:picChg>
        <pc:picChg chg="add del mod ord">
          <ac:chgData name="Udruga Latice" userId="8c0f1cff-c2d0-4062-8ec5-41115b959b9e" providerId="ADAL" clId="{90935A4A-1B5C-4847-A068-33B74A41A883}" dt="2022-03-24T10:13:45.970" v="2107" actId="26606"/>
          <ac:picMkLst>
            <pc:docMk/>
            <pc:sldMk cId="1224986521" sldId="299"/>
            <ac:picMk id="12" creationId="{03B6CFD1-FEA6-4BA9-890A-0CA397758B12}"/>
          </ac:picMkLst>
        </pc:picChg>
        <pc:picChg chg="add del mod">
          <ac:chgData name="Udruga Latice" userId="8c0f1cff-c2d0-4062-8ec5-41115b959b9e" providerId="ADAL" clId="{90935A4A-1B5C-4847-A068-33B74A41A883}" dt="2022-03-24T10:13:01.280" v="2102" actId="478"/>
          <ac:picMkLst>
            <pc:docMk/>
            <pc:sldMk cId="1224986521" sldId="299"/>
            <ac:picMk id="14" creationId="{A3C07EBE-789E-4843-9DF0-C7A46FE02626}"/>
          </ac:picMkLst>
        </pc:picChg>
        <pc:picChg chg="add mod ord">
          <ac:chgData name="Udruga Latice" userId="8c0f1cff-c2d0-4062-8ec5-41115b959b9e" providerId="ADAL" clId="{90935A4A-1B5C-4847-A068-33B74A41A883}" dt="2022-03-24T10:13:45.970" v="2107" actId="26606"/>
          <ac:picMkLst>
            <pc:docMk/>
            <pc:sldMk cId="1224986521" sldId="299"/>
            <ac:picMk id="16" creationId="{E1E3D5F2-015C-4782-A398-022BED39C478}"/>
          </ac:picMkLst>
        </pc:picChg>
      </pc:sldChg>
      <pc:sldChg chg="addSp delSp modSp mod">
        <pc:chgData name="Udruga Latice" userId="8c0f1cff-c2d0-4062-8ec5-41115b959b9e" providerId="ADAL" clId="{90935A4A-1B5C-4847-A068-33B74A41A883}" dt="2022-04-11T09:17:35.126" v="2386" actId="26606"/>
        <pc:sldMkLst>
          <pc:docMk/>
          <pc:sldMk cId="896073329" sldId="300"/>
        </pc:sldMkLst>
        <pc:spChg chg="del">
          <ac:chgData name="Udruga Latice" userId="8c0f1cff-c2d0-4062-8ec5-41115b959b9e" providerId="ADAL" clId="{90935A4A-1B5C-4847-A068-33B74A41A883}" dt="2022-03-29T06:41:59.030" v="2240" actId="26606"/>
          <ac:spMkLst>
            <pc:docMk/>
            <pc:sldMk cId="896073329" sldId="300"/>
            <ac:spMk id="96" creationId="{B78EDDD3-C548-48EF-B3CA-B290B17192AB}"/>
          </ac:spMkLst>
        </pc:spChg>
        <pc:spChg chg="add del">
          <ac:chgData name="Udruga Latice" userId="8c0f1cff-c2d0-4062-8ec5-41115b959b9e" providerId="ADAL" clId="{90935A4A-1B5C-4847-A068-33B74A41A883}" dt="2022-03-29T06:43:25.186" v="2258" actId="26606"/>
          <ac:spMkLst>
            <pc:docMk/>
            <pc:sldMk cId="896073329" sldId="300"/>
            <ac:spMk id="101" creationId="{B78EDDD3-C548-48EF-B3CA-B290B17192AB}"/>
          </ac:spMkLst>
        </pc:spChg>
        <pc:spChg chg="add del">
          <ac:chgData name="Udruga Latice" userId="8c0f1cff-c2d0-4062-8ec5-41115b959b9e" providerId="ADAL" clId="{90935A4A-1B5C-4847-A068-33B74A41A883}" dt="2022-03-29T06:43:17.863" v="2255" actId="26606"/>
          <ac:spMkLst>
            <pc:docMk/>
            <pc:sldMk cId="896073329" sldId="300"/>
            <ac:spMk id="103" creationId="{6742736B-1326-450B-9240-348937388E6A}"/>
          </ac:spMkLst>
        </pc:spChg>
        <pc:spChg chg="add del">
          <ac:chgData name="Udruga Latice" userId="8c0f1cff-c2d0-4062-8ec5-41115b959b9e" providerId="ADAL" clId="{90935A4A-1B5C-4847-A068-33B74A41A883}" dt="2022-03-29T06:43:25.183" v="2257" actId="26606"/>
          <ac:spMkLst>
            <pc:docMk/>
            <pc:sldMk cId="896073329" sldId="300"/>
            <ac:spMk id="105" creationId="{BF494AE6-A88C-448B-B1B7-80259E6F4FE0}"/>
          </ac:spMkLst>
        </pc:spChg>
        <pc:spChg chg="add del">
          <ac:chgData name="Udruga Latice" userId="8c0f1cff-c2d0-4062-8ec5-41115b959b9e" providerId="ADAL" clId="{90935A4A-1B5C-4847-A068-33B74A41A883}" dt="2022-03-29T06:42:57.179" v="2249" actId="26606"/>
          <ac:spMkLst>
            <pc:docMk/>
            <pc:sldMk cId="896073329" sldId="300"/>
            <ac:spMk id="106" creationId="{B78EDDD3-C548-48EF-B3CA-B290B17192AB}"/>
          </ac:spMkLst>
        </pc:spChg>
        <pc:spChg chg="add del">
          <ac:chgData name="Udruga Latice" userId="8c0f1cff-c2d0-4062-8ec5-41115b959b9e" providerId="ADAL" clId="{90935A4A-1B5C-4847-A068-33B74A41A883}" dt="2022-04-11T09:17:35.126" v="2386" actId="26606"/>
          <ac:spMkLst>
            <pc:docMk/>
            <pc:sldMk cId="896073329" sldId="300"/>
            <ac:spMk id="107" creationId="{6742736B-1326-450B-9240-348937388E6A}"/>
          </ac:spMkLst>
        </pc:spChg>
        <pc:spChg chg="add del">
          <ac:chgData name="Udruga Latice" userId="8c0f1cff-c2d0-4062-8ec5-41115b959b9e" providerId="ADAL" clId="{90935A4A-1B5C-4847-A068-33B74A41A883}" dt="2022-03-29T06:43:01.654" v="2251" actId="26606"/>
          <ac:spMkLst>
            <pc:docMk/>
            <pc:sldMk cId="896073329" sldId="300"/>
            <ac:spMk id="108" creationId="{25B97239-2685-48C8-8104-1D4E4E383D82}"/>
          </ac:spMkLst>
        </pc:spChg>
        <pc:spChg chg="add">
          <ac:chgData name="Udruga Latice" userId="8c0f1cff-c2d0-4062-8ec5-41115b959b9e" providerId="ADAL" clId="{90935A4A-1B5C-4847-A068-33B74A41A883}" dt="2022-04-11T09:17:35.126" v="2386" actId="26606"/>
          <ac:spMkLst>
            <pc:docMk/>
            <pc:sldMk cId="896073329" sldId="300"/>
            <ac:spMk id="112" creationId="{B78EDDD3-C548-48EF-B3CA-B290B17192AB}"/>
          </ac:spMkLst>
        </pc:spChg>
        <pc:picChg chg="add del">
          <ac:chgData name="Udruga Latice" userId="8c0f1cff-c2d0-4062-8ec5-41115b959b9e" providerId="ADAL" clId="{90935A4A-1B5C-4847-A068-33B74A41A883}" dt="2022-03-29T06:41:16.171" v="2230" actId="478"/>
          <ac:picMkLst>
            <pc:docMk/>
            <pc:sldMk cId="896073329" sldId="300"/>
            <ac:picMk id="2" creationId="{E55DE70D-6A6B-413C-97C3-34B147B3B51E}"/>
          </ac:picMkLst>
        </pc:picChg>
        <pc:picChg chg="ord">
          <ac:chgData name="Udruga Latice" userId="8c0f1cff-c2d0-4062-8ec5-41115b959b9e" providerId="ADAL" clId="{90935A4A-1B5C-4847-A068-33B74A41A883}" dt="2022-03-29T06:43:25.183" v="2257" actId="26606"/>
          <ac:picMkLst>
            <pc:docMk/>
            <pc:sldMk cId="896073329" sldId="300"/>
            <ac:picMk id="3" creationId="{C473A332-D214-4849-98B3-37E117D75505}"/>
          </ac:picMkLst>
        </pc:picChg>
        <pc:picChg chg="add del">
          <ac:chgData name="Udruga Latice" userId="8c0f1cff-c2d0-4062-8ec5-41115b959b9e" providerId="ADAL" clId="{90935A4A-1B5C-4847-A068-33B74A41A883}" dt="2022-03-29T06:41:14.572" v="2227" actId="478"/>
          <ac:picMkLst>
            <pc:docMk/>
            <pc:sldMk cId="896073329" sldId="300"/>
            <ac:picMk id="4" creationId="{1973DF2E-670F-4660-8852-E7426B8BD846}"/>
          </ac:picMkLst>
        </pc:picChg>
        <pc:picChg chg="add mod ord">
          <ac:chgData name="Udruga Latice" userId="8c0f1cff-c2d0-4062-8ec5-41115b959b9e" providerId="ADAL" clId="{90935A4A-1B5C-4847-A068-33B74A41A883}" dt="2022-04-11T09:17:35.126" v="2386" actId="26606"/>
          <ac:picMkLst>
            <pc:docMk/>
            <pc:sldMk cId="896073329" sldId="300"/>
            <ac:picMk id="6" creationId="{0CA403E5-91C9-484F-8FE3-720B05037608}"/>
          </ac:picMkLst>
        </pc:picChg>
        <pc:picChg chg="add mod ord">
          <ac:chgData name="Udruga Latice" userId="8c0f1cff-c2d0-4062-8ec5-41115b959b9e" providerId="ADAL" clId="{90935A4A-1B5C-4847-A068-33B74A41A883}" dt="2022-04-11T09:17:35.126" v="2386" actId="26606"/>
          <ac:picMkLst>
            <pc:docMk/>
            <pc:sldMk cId="896073329" sldId="300"/>
            <ac:picMk id="8" creationId="{865C3AAA-7E2F-4C5E-A928-07B3BAFA65B4}"/>
          </ac:picMkLst>
        </pc:picChg>
        <pc:picChg chg="add mod ord">
          <ac:chgData name="Udruga Latice" userId="8c0f1cff-c2d0-4062-8ec5-41115b959b9e" providerId="ADAL" clId="{90935A4A-1B5C-4847-A068-33B74A41A883}" dt="2022-04-11T09:17:35.126" v="2386" actId="26606"/>
          <ac:picMkLst>
            <pc:docMk/>
            <pc:sldMk cId="896073329" sldId="300"/>
            <ac:picMk id="10" creationId="{65EC9C0B-78EF-4695-8592-0CFD43D19DCA}"/>
          </ac:picMkLst>
        </pc:picChg>
        <pc:picChg chg="add del mod ord">
          <ac:chgData name="Udruga Latice" userId="8c0f1cff-c2d0-4062-8ec5-41115b959b9e" providerId="ADAL" clId="{90935A4A-1B5C-4847-A068-33B74A41A883}" dt="2022-03-29T06:42:42.539" v="2244" actId="478"/>
          <ac:picMkLst>
            <pc:docMk/>
            <pc:sldMk cId="896073329" sldId="300"/>
            <ac:picMk id="12" creationId="{80FE3796-AF75-4E54-892C-057D13BD5158}"/>
          </ac:picMkLst>
        </pc:picChg>
        <pc:picChg chg="add del">
          <ac:chgData name="Udruga Latice" userId="8c0f1cff-c2d0-4062-8ec5-41115b959b9e" providerId="ADAL" clId="{90935A4A-1B5C-4847-A068-33B74A41A883}" dt="2022-03-29T06:41:15.668" v="2229" actId="478"/>
          <ac:picMkLst>
            <pc:docMk/>
            <pc:sldMk cId="896073329" sldId="300"/>
            <ac:picMk id="14" creationId="{D4324D70-3487-4E11-8CE4-CAF1AAD29670}"/>
          </ac:picMkLst>
        </pc:picChg>
        <pc:picChg chg="add del">
          <ac:chgData name="Udruga Latice" userId="8c0f1cff-c2d0-4062-8ec5-41115b959b9e" providerId="ADAL" clId="{90935A4A-1B5C-4847-A068-33B74A41A883}" dt="2022-03-29T06:41:15.083" v="2228" actId="478"/>
          <ac:picMkLst>
            <pc:docMk/>
            <pc:sldMk cId="896073329" sldId="300"/>
            <ac:picMk id="15" creationId="{624CACB1-70F9-4342-9BC9-C8A6B5C75B2C}"/>
          </ac:picMkLst>
        </pc:picChg>
        <pc:picChg chg="add mod ord">
          <ac:chgData name="Udruga Latice" userId="8c0f1cff-c2d0-4062-8ec5-41115b959b9e" providerId="ADAL" clId="{90935A4A-1B5C-4847-A068-33B74A41A883}" dt="2022-04-11T09:17:35.126" v="2386" actId="26606"/>
          <ac:picMkLst>
            <pc:docMk/>
            <pc:sldMk cId="896073329" sldId="300"/>
            <ac:picMk id="16" creationId="{5A613E1B-FC55-4F8C-8F8F-A033E34BEBB1}"/>
          </ac:picMkLst>
        </pc:picChg>
      </pc:sldChg>
      <pc:sldChg chg="addSp delSp modSp mod">
        <pc:chgData name="Udruga Latice" userId="8c0f1cff-c2d0-4062-8ec5-41115b959b9e" providerId="ADAL" clId="{90935A4A-1B5C-4847-A068-33B74A41A883}" dt="2022-03-29T06:57:58.073" v="2269" actId="26606"/>
        <pc:sldMkLst>
          <pc:docMk/>
          <pc:sldMk cId="3488972720" sldId="301"/>
        </pc:sldMkLst>
        <pc:spChg chg="add">
          <ac:chgData name="Udruga Latice" userId="8c0f1cff-c2d0-4062-8ec5-41115b959b9e" providerId="ADAL" clId="{90935A4A-1B5C-4847-A068-33B74A41A883}" dt="2022-03-29T06:57:58.073" v="2269" actId="26606"/>
          <ac:spMkLst>
            <pc:docMk/>
            <pc:sldMk cId="3488972720" sldId="301"/>
            <ac:spMk id="18" creationId="{BF494AE6-A88C-448B-B1B7-80259E6F4FE0}"/>
          </ac:spMkLst>
        </pc:spChg>
        <pc:picChg chg="ord">
          <ac:chgData name="Udruga Latice" userId="8c0f1cff-c2d0-4062-8ec5-41115b959b9e" providerId="ADAL" clId="{90935A4A-1B5C-4847-A068-33B74A41A883}" dt="2022-03-29T06:57:58.073" v="2269" actId="26606"/>
          <ac:picMkLst>
            <pc:docMk/>
            <pc:sldMk cId="3488972720" sldId="301"/>
            <ac:picMk id="3" creationId="{C473A332-D214-4849-98B3-37E117D75505}"/>
          </ac:picMkLst>
        </pc:picChg>
        <pc:picChg chg="add mod ord">
          <ac:chgData name="Udruga Latice" userId="8c0f1cff-c2d0-4062-8ec5-41115b959b9e" providerId="ADAL" clId="{90935A4A-1B5C-4847-A068-33B74A41A883}" dt="2022-03-29T06:57:58.073" v="2269" actId="26606"/>
          <ac:picMkLst>
            <pc:docMk/>
            <pc:sldMk cId="3488972720" sldId="301"/>
            <ac:picMk id="4" creationId="{655B427B-494B-40FF-8A56-23CE63A0CECD}"/>
          </ac:picMkLst>
        </pc:picChg>
        <pc:picChg chg="del">
          <ac:chgData name="Udruga Latice" userId="8c0f1cff-c2d0-4062-8ec5-41115b959b9e" providerId="ADAL" clId="{90935A4A-1B5C-4847-A068-33B74A41A883}" dt="2022-03-29T06:42:11.067" v="2241" actId="478"/>
          <ac:picMkLst>
            <pc:docMk/>
            <pc:sldMk cId="3488972720" sldId="301"/>
            <ac:picMk id="5" creationId="{353DE126-0FF9-48CF-B921-E511E5D695FC}"/>
          </ac:picMkLst>
        </pc:picChg>
        <pc:picChg chg="del">
          <ac:chgData name="Udruga Latice" userId="8c0f1cff-c2d0-4062-8ec5-41115b959b9e" providerId="ADAL" clId="{90935A4A-1B5C-4847-A068-33B74A41A883}" dt="2022-03-29T06:42:12.316" v="2243" actId="478"/>
          <ac:picMkLst>
            <pc:docMk/>
            <pc:sldMk cId="3488972720" sldId="301"/>
            <ac:picMk id="7" creationId="{227B43B3-34A2-4171-9748-4B62F571EE1B}"/>
          </ac:picMkLst>
        </pc:picChg>
        <pc:picChg chg="add mod ord">
          <ac:chgData name="Udruga Latice" userId="8c0f1cff-c2d0-4062-8ec5-41115b959b9e" providerId="ADAL" clId="{90935A4A-1B5C-4847-A068-33B74A41A883}" dt="2022-03-29T06:57:58.073" v="2269" actId="26606"/>
          <ac:picMkLst>
            <pc:docMk/>
            <pc:sldMk cId="3488972720" sldId="301"/>
            <ac:picMk id="8" creationId="{0C9225CA-995B-4833-BAC5-0E1964023585}"/>
          </ac:picMkLst>
        </pc:picChg>
        <pc:picChg chg="del">
          <ac:chgData name="Udruga Latice" userId="8c0f1cff-c2d0-4062-8ec5-41115b959b9e" providerId="ADAL" clId="{90935A4A-1B5C-4847-A068-33B74A41A883}" dt="2022-03-29T06:42:11.731" v="2242" actId="478"/>
          <ac:picMkLst>
            <pc:docMk/>
            <pc:sldMk cId="3488972720" sldId="301"/>
            <ac:picMk id="9" creationId="{9E31C23E-DFA8-4A01-9F23-1D5DCD869956}"/>
          </ac:picMkLst>
        </pc:picChg>
        <pc:picChg chg="add mod">
          <ac:chgData name="Udruga Latice" userId="8c0f1cff-c2d0-4062-8ec5-41115b959b9e" providerId="ADAL" clId="{90935A4A-1B5C-4847-A068-33B74A41A883}" dt="2022-03-29T06:57:58.073" v="2269" actId="26606"/>
          <ac:picMkLst>
            <pc:docMk/>
            <pc:sldMk cId="3488972720" sldId="301"/>
            <ac:picMk id="11" creationId="{C007F9C1-BDF9-4FB2-B4C6-3D21DADEB909}"/>
          </ac:picMkLst>
        </pc:picChg>
        <pc:picChg chg="add mod">
          <ac:chgData name="Udruga Latice" userId="8c0f1cff-c2d0-4062-8ec5-41115b959b9e" providerId="ADAL" clId="{90935A4A-1B5C-4847-A068-33B74A41A883}" dt="2022-03-29T06:57:58.073" v="2269" actId="26606"/>
          <ac:picMkLst>
            <pc:docMk/>
            <pc:sldMk cId="3488972720" sldId="301"/>
            <ac:picMk id="13" creationId="{6870E0D4-91AB-48D1-87B3-7AE83C3F9513}"/>
          </ac:picMkLst>
        </pc:picChg>
      </pc:sldChg>
      <pc:sldChg chg="addSp delSp modSp mod">
        <pc:chgData name="Udruga Latice" userId="8c0f1cff-c2d0-4062-8ec5-41115b959b9e" providerId="ADAL" clId="{90935A4A-1B5C-4847-A068-33B74A41A883}" dt="2022-04-11T08:21:05.420" v="2307" actId="26606"/>
        <pc:sldMkLst>
          <pc:docMk/>
          <pc:sldMk cId="2370365194" sldId="302"/>
        </pc:sldMkLst>
        <pc:spChg chg="add del">
          <ac:chgData name="Udruga Latice" userId="8c0f1cff-c2d0-4062-8ec5-41115b959b9e" providerId="ADAL" clId="{90935A4A-1B5C-4847-A068-33B74A41A883}" dt="2022-04-11T07:09:53.901" v="2294" actId="26606"/>
          <ac:spMkLst>
            <pc:docMk/>
            <pc:sldMk cId="2370365194" sldId="302"/>
            <ac:spMk id="26" creationId="{6C2997EE-0889-44C3-AC0D-18F26AC9AAAB}"/>
          </ac:spMkLst>
        </pc:spChg>
        <pc:spChg chg="add del">
          <ac:chgData name="Udruga Latice" userId="8c0f1cff-c2d0-4062-8ec5-41115b959b9e" providerId="ADAL" clId="{90935A4A-1B5C-4847-A068-33B74A41A883}" dt="2022-04-11T07:09:53.897" v="2293" actId="26606"/>
          <ac:spMkLst>
            <pc:docMk/>
            <pc:sldMk cId="2370365194" sldId="302"/>
            <ac:spMk id="31" creationId="{E6B869D4-1EEF-4B5F-AD70-79AACBAEE367}"/>
          </ac:spMkLst>
        </pc:spChg>
        <pc:spChg chg="add del">
          <ac:chgData name="Udruga Latice" userId="8c0f1cff-c2d0-4062-8ec5-41115b959b9e" providerId="ADAL" clId="{90935A4A-1B5C-4847-A068-33B74A41A883}" dt="2022-04-11T08:21:05.420" v="2307" actId="26606"/>
          <ac:spMkLst>
            <pc:docMk/>
            <pc:sldMk cId="2370365194" sldId="302"/>
            <ac:spMk id="33" creationId="{25414FA1-2D4C-41DB-83DE-4F3E38C10A63}"/>
          </ac:spMkLst>
        </pc:spChg>
        <pc:spChg chg="add del">
          <ac:chgData name="Udruga Latice" userId="8c0f1cff-c2d0-4062-8ec5-41115b959b9e" providerId="ADAL" clId="{90935A4A-1B5C-4847-A068-33B74A41A883}" dt="2022-04-11T08:21:05.418" v="2306" actId="26606"/>
          <ac:spMkLst>
            <pc:docMk/>
            <pc:sldMk cId="2370365194" sldId="302"/>
            <ac:spMk id="38" creationId="{E8DC6FCD-811B-436E-9FEE-FC957486CD7E}"/>
          </ac:spMkLst>
        </pc:spChg>
        <pc:picChg chg="ord">
          <ac:chgData name="Udruga Latice" userId="8c0f1cff-c2d0-4062-8ec5-41115b959b9e" providerId="ADAL" clId="{90935A4A-1B5C-4847-A068-33B74A41A883}" dt="2022-04-11T08:21:05.420" v="2307" actId="26606"/>
          <ac:picMkLst>
            <pc:docMk/>
            <pc:sldMk cId="2370365194" sldId="302"/>
            <ac:picMk id="3" creationId="{C473A332-D214-4849-98B3-37E117D75505}"/>
          </ac:picMkLst>
        </pc:picChg>
        <pc:picChg chg="add del mod ord">
          <ac:chgData name="Udruga Latice" userId="8c0f1cff-c2d0-4062-8ec5-41115b959b9e" providerId="ADAL" clId="{90935A4A-1B5C-4847-A068-33B74A41A883}" dt="2022-04-11T07:10:00.133" v="2295" actId="478"/>
          <ac:picMkLst>
            <pc:docMk/>
            <pc:sldMk cId="2370365194" sldId="302"/>
            <ac:picMk id="4" creationId="{0BC27CE2-3C88-4D1C-AC9F-4240D3CD6892}"/>
          </ac:picMkLst>
        </pc:picChg>
        <pc:picChg chg="del">
          <ac:chgData name="Udruga Latice" userId="8c0f1cff-c2d0-4062-8ec5-41115b959b9e" providerId="ADAL" clId="{90935A4A-1B5C-4847-A068-33B74A41A883}" dt="2022-03-29T06:44:43.403" v="2261" actId="478"/>
          <ac:picMkLst>
            <pc:docMk/>
            <pc:sldMk cId="2370365194" sldId="302"/>
            <ac:picMk id="4" creationId="{46BD84A8-27EB-4187-9F21-03E6868C0C92}"/>
          </ac:picMkLst>
        </pc:picChg>
        <pc:picChg chg="add del mod ord">
          <ac:chgData name="Udruga Latice" userId="8c0f1cff-c2d0-4062-8ec5-41115b959b9e" providerId="ADAL" clId="{90935A4A-1B5C-4847-A068-33B74A41A883}" dt="2022-04-11T07:10:00.133" v="2295" actId="478"/>
          <ac:picMkLst>
            <pc:docMk/>
            <pc:sldMk cId="2370365194" sldId="302"/>
            <ac:picMk id="6" creationId="{B59A5284-C46C-4D02-9A8B-59B8EB6B60E6}"/>
          </ac:picMkLst>
        </pc:picChg>
        <pc:picChg chg="del">
          <ac:chgData name="Udruga Latice" userId="8c0f1cff-c2d0-4062-8ec5-41115b959b9e" providerId="ADAL" clId="{90935A4A-1B5C-4847-A068-33B74A41A883}" dt="2022-03-29T06:44:41.555" v="2259" actId="478"/>
          <ac:picMkLst>
            <pc:docMk/>
            <pc:sldMk cId="2370365194" sldId="302"/>
            <ac:picMk id="8" creationId="{691A2439-8D49-4E8F-966D-E26BDCCEC2AC}"/>
          </ac:picMkLst>
        </pc:picChg>
        <pc:picChg chg="add del mod">
          <ac:chgData name="Udruga Latice" userId="8c0f1cff-c2d0-4062-8ec5-41115b959b9e" providerId="ADAL" clId="{90935A4A-1B5C-4847-A068-33B74A41A883}" dt="2022-04-11T07:10:00.133" v="2295" actId="478"/>
          <ac:picMkLst>
            <pc:docMk/>
            <pc:sldMk cId="2370365194" sldId="302"/>
            <ac:picMk id="8" creationId="{833AC4EB-79A3-4CA8-8977-7CB3A203143B}"/>
          </ac:picMkLst>
        </pc:picChg>
        <pc:picChg chg="add del mod ord">
          <ac:chgData name="Udruga Latice" userId="8c0f1cff-c2d0-4062-8ec5-41115b959b9e" providerId="ADAL" clId="{90935A4A-1B5C-4847-A068-33B74A41A883}" dt="2022-04-11T07:10:00.133" v="2295" actId="478"/>
          <ac:picMkLst>
            <pc:docMk/>
            <pc:sldMk cId="2370365194" sldId="302"/>
            <ac:picMk id="10" creationId="{5379870D-DAA2-483F-8BFC-4CC515F0722F}"/>
          </ac:picMkLst>
        </pc:picChg>
        <pc:picChg chg="del">
          <ac:chgData name="Udruga Latice" userId="8c0f1cff-c2d0-4062-8ec5-41115b959b9e" providerId="ADAL" clId="{90935A4A-1B5C-4847-A068-33B74A41A883}" dt="2022-03-29T06:44:42.502" v="2260" actId="478"/>
          <ac:picMkLst>
            <pc:docMk/>
            <pc:sldMk cId="2370365194" sldId="302"/>
            <ac:picMk id="10" creationId="{EC9126AE-DBFA-448A-A4EA-E63DB70177CC}"/>
          </ac:picMkLst>
        </pc:picChg>
        <pc:picChg chg="add mod ord">
          <ac:chgData name="Udruga Latice" userId="8c0f1cff-c2d0-4062-8ec5-41115b959b9e" providerId="ADAL" clId="{90935A4A-1B5C-4847-A068-33B74A41A883}" dt="2022-04-11T08:21:05.420" v="2307" actId="26606"/>
          <ac:picMkLst>
            <pc:docMk/>
            <pc:sldMk cId="2370365194" sldId="302"/>
            <ac:picMk id="12" creationId="{09F6E653-8AC0-435D-90A2-219ACF829FCD}"/>
          </ac:picMkLst>
        </pc:picChg>
        <pc:picChg chg="add mod">
          <ac:chgData name="Udruga Latice" userId="8c0f1cff-c2d0-4062-8ec5-41115b959b9e" providerId="ADAL" clId="{90935A4A-1B5C-4847-A068-33B74A41A883}" dt="2022-04-11T08:21:05.420" v="2307" actId="26606"/>
          <ac:picMkLst>
            <pc:docMk/>
            <pc:sldMk cId="2370365194" sldId="302"/>
            <ac:picMk id="14" creationId="{98D54D4B-39B1-4965-91C4-70DB1A506F3A}"/>
          </ac:picMkLst>
        </pc:picChg>
        <pc:picChg chg="add mod">
          <ac:chgData name="Udruga Latice" userId="8c0f1cff-c2d0-4062-8ec5-41115b959b9e" providerId="ADAL" clId="{90935A4A-1B5C-4847-A068-33B74A41A883}" dt="2022-04-11T08:21:05.420" v="2307" actId="26606"/>
          <ac:picMkLst>
            <pc:docMk/>
            <pc:sldMk cId="2370365194" sldId="302"/>
            <ac:picMk id="16" creationId="{CF305ED2-444E-4B27-BA43-25C0F57DE8E8}"/>
          </ac:picMkLst>
        </pc:picChg>
        <pc:picChg chg="add mod ord">
          <ac:chgData name="Udruga Latice" userId="8c0f1cff-c2d0-4062-8ec5-41115b959b9e" providerId="ADAL" clId="{90935A4A-1B5C-4847-A068-33B74A41A883}" dt="2022-04-11T08:21:05.420" v="2307" actId="26606"/>
          <ac:picMkLst>
            <pc:docMk/>
            <pc:sldMk cId="2370365194" sldId="302"/>
            <ac:picMk id="18" creationId="{61E153A0-6792-4CBD-AD5D-8E743C79D2ED}"/>
          </ac:picMkLst>
        </pc:picChg>
      </pc:sldChg>
      <pc:sldChg chg="addSp delSp modSp mod setBg delDesignElem">
        <pc:chgData name="Udruga Latice" userId="8c0f1cff-c2d0-4062-8ec5-41115b959b9e" providerId="ADAL" clId="{90935A4A-1B5C-4847-A068-33B74A41A883}" dt="2022-04-29T11:00:00.375" v="2996" actId="255"/>
        <pc:sldMkLst>
          <pc:docMk/>
          <pc:sldMk cId="2203667088" sldId="303"/>
        </pc:sldMkLst>
        <pc:spChg chg="mod ord">
          <ac:chgData name="Udruga Latice" userId="8c0f1cff-c2d0-4062-8ec5-41115b959b9e" providerId="ADAL" clId="{90935A4A-1B5C-4847-A068-33B74A41A883}" dt="2022-04-29T11:00:00.375" v="2996" actId="255"/>
          <ac:spMkLst>
            <pc:docMk/>
            <pc:sldMk cId="2203667088" sldId="303"/>
            <ac:spMk id="5" creationId="{12BBC6AC-D358-415D-859B-5F86AAF0276F}"/>
          </ac:spMkLst>
        </pc:spChg>
        <pc:spChg chg="add del">
          <ac:chgData name="Udruga Latice" userId="8c0f1cff-c2d0-4062-8ec5-41115b959b9e" providerId="ADAL" clId="{90935A4A-1B5C-4847-A068-33B74A41A883}" dt="2022-03-24T10:06:47.597" v="2073" actId="26606"/>
          <ac:spMkLst>
            <pc:docMk/>
            <pc:sldMk cId="2203667088" sldId="303"/>
            <ac:spMk id="12" creationId="{231BF440-39FA-4087-84CC-2EEC0BBDAF29}"/>
          </ac:spMkLst>
        </pc:spChg>
        <pc:spChg chg="add del">
          <ac:chgData name="Udruga Latice" userId="8c0f1cff-c2d0-4062-8ec5-41115b959b9e" providerId="ADAL" clId="{90935A4A-1B5C-4847-A068-33B74A41A883}" dt="2022-03-24T10:06:47.597" v="2073" actId="26606"/>
          <ac:spMkLst>
            <pc:docMk/>
            <pc:sldMk cId="2203667088" sldId="303"/>
            <ac:spMk id="14" creationId="{F04E4CBA-303B-48BD-8451-C2701CB0EEBF}"/>
          </ac:spMkLst>
        </pc:spChg>
        <pc:spChg chg="add del">
          <ac:chgData name="Udruga Latice" userId="8c0f1cff-c2d0-4062-8ec5-41115b959b9e" providerId="ADAL" clId="{90935A4A-1B5C-4847-A068-33B74A41A883}" dt="2022-03-24T10:06:47.597" v="2073" actId="26606"/>
          <ac:spMkLst>
            <pc:docMk/>
            <pc:sldMk cId="2203667088" sldId="303"/>
            <ac:spMk id="16" creationId="{F6CA58B3-AFCC-4A40-9882-50D5080879B0}"/>
          </ac:spMkLst>
        </pc:spChg>
        <pc:spChg chg="add del">
          <ac:chgData name="Udruga Latice" userId="8c0f1cff-c2d0-4062-8ec5-41115b959b9e" providerId="ADAL" clId="{90935A4A-1B5C-4847-A068-33B74A41A883}" dt="2022-03-24T10:06:47.597" v="2073" actId="26606"/>
          <ac:spMkLst>
            <pc:docMk/>
            <pc:sldMk cId="2203667088" sldId="303"/>
            <ac:spMk id="18" creationId="{75C56826-D4E5-42ED-8529-079651CB3005}"/>
          </ac:spMkLst>
        </pc:spChg>
        <pc:spChg chg="add del">
          <ac:chgData name="Udruga Latice" userId="8c0f1cff-c2d0-4062-8ec5-41115b959b9e" providerId="ADAL" clId="{90935A4A-1B5C-4847-A068-33B74A41A883}" dt="2022-03-24T10:06:47.597" v="2073" actId="26606"/>
          <ac:spMkLst>
            <pc:docMk/>
            <pc:sldMk cId="2203667088" sldId="303"/>
            <ac:spMk id="20" creationId="{82095FCE-EF05-4443-B97A-85DEE3A5CA17}"/>
          </ac:spMkLst>
        </pc:spChg>
        <pc:spChg chg="add del">
          <ac:chgData name="Udruga Latice" userId="8c0f1cff-c2d0-4062-8ec5-41115b959b9e" providerId="ADAL" clId="{90935A4A-1B5C-4847-A068-33B74A41A883}" dt="2022-03-24T10:06:47.597" v="2073" actId="26606"/>
          <ac:spMkLst>
            <pc:docMk/>
            <pc:sldMk cId="2203667088" sldId="303"/>
            <ac:spMk id="22" creationId="{CA00AE6B-AA30-4CF8-BA6F-339B780AD76C}"/>
          </ac:spMkLst>
        </pc:spChg>
        <pc:spChg chg="add del">
          <ac:chgData name="Udruga Latice" userId="8c0f1cff-c2d0-4062-8ec5-41115b959b9e" providerId="ADAL" clId="{90935A4A-1B5C-4847-A068-33B74A41A883}" dt="2022-03-24T10:06:47.588" v="2072" actId="26606"/>
          <ac:spMkLst>
            <pc:docMk/>
            <pc:sldMk cId="2203667088" sldId="303"/>
            <ac:spMk id="27" creationId="{B3F59054-3394-4D87-8BD0-A28DCD47F1BC}"/>
          </ac:spMkLst>
        </pc:spChg>
        <pc:spChg chg="add del">
          <ac:chgData name="Udruga Latice" userId="8c0f1cff-c2d0-4062-8ec5-41115b959b9e" providerId="ADAL" clId="{90935A4A-1B5C-4847-A068-33B74A41A883}" dt="2022-03-24T10:06:47.588" v="2072" actId="26606"/>
          <ac:spMkLst>
            <pc:docMk/>
            <pc:sldMk cId="2203667088" sldId="303"/>
            <ac:spMk id="29" creationId="{2FE0ABA9-CAF1-4816-837D-5F28AAA08E0A}"/>
          </ac:spMkLst>
        </pc:spChg>
        <pc:spChg chg="add del">
          <ac:chgData name="Udruga Latice" userId="8c0f1cff-c2d0-4062-8ec5-41115b959b9e" providerId="ADAL" clId="{90935A4A-1B5C-4847-A068-33B74A41A883}" dt="2022-03-24T10:06:47.588" v="2072" actId="26606"/>
          <ac:spMkLst>
            <pc:docMk/>
            <pc:sldMk cId="2203667088" sldId="303"/>
            <ac:spMk id="31" creationId="{BC8B9C14-70F0-4F42-85FF-0DD3D5A585A5}"/>
          </ac:spMkLst>
        </pc:spChg>
        <pc:spChg chg="add del">
          <ac:chgData name="Udruga Latice" userId="8c0f1cff-c2d0-4062-8ec5-41115b959b9e" providerId="ADAL" clId="{90935A4A-1B5C-4847-A068-33B74A41A883}" dt="2022-03-24T10:06:47.588" v="2072" actId="26606"/>
          <ac:spMkLst>
            <pc:docMk/>
            <pc:sldMk cId="2203667088" sldId="303"/>
            <ac:spMk id="33" creationId="{98DE6C44-43F8-4DE4-AB81-66853FFEA09A}"/>
          </ac:spMkLst>
        </pc:spChg>
        <pc:spChg chg="add del">
          <ac:chgData name="Udruga Latice" userId="8c0f1cff-c2d0-4062-8ec5-41115b959b9e" providerId="ADAL" clId="{90935A4A-1B5C-4847-A068-33B74A41A883}" dt="2022-03-24T10:06:47.588" v="2072" actId="26606"/>
          <ac:spMkLst>
            <pc:docMk/>
            <pc:sldMk cId="2203667088" sldId="303"/>
            <ac:spMk id="35" creationId="{2409529B-9B56-4F10-BE4D-F934DB89E57E}"/>
          </ac:spMkLst>
        </pc:spChg>
        <pc:spChg chg="add del">
          <ac:chgData name="Udruga Latice" userId="8c0f1cff-c2d0-4062-8ec5-41115b959b9e" providerId="ADAL" clId="{90935A4A-1B5C-4847-A068-33B74A41A883}" dt="2022-03-24T10:06:57.397" v="2075" actId="26606"/>
          <ac:spMkLst>
            <pc:docMk/>
            <pc:sldMk cId="2203667088" sldId="303"/>
            <ac:spMk id="37" creationId="{B43B9CA2-4B31-4ACD-9A9F-B8E6C6420386}"/>
          </ac:spMkLst>
        </pc:spChg>
        <pc:spChg chg="add del">
          <ac:chgData name="Udruga Latice" userId="8c0f1cff-c2d0-4062-8ec5-41115b959b9e" providerId="ADAL" clId="{90935A4A-1B5C-4847-A068-33B74A41A883}" dt="2022-03-24T10:06:57.397" v="2075" actId="26606"/>
          <ac:spMkLst>
            <pc:docMk/>
            <pc:sldMk cId="2203667088" sldId="303"/>
            <ac:spMk id="38" creationId="{33F94DB1-BC5D-454D-845C-7BA3A1F46999}"/>
          </ac:spMkLst>
        </pc:spChg>
        <pc:spChg chg="add del">
          <ac:chgData name="Udruga Latice" userId="8c0f1cff-c2d0-4062-8ec5-41115b959b9e" providerId="ADAL" clId="{90935A4A-1B5C-4847-A068-33B74A41A883}" dt="2022-03-24T10:06:57.397" v="2075" actId="26606"/>
          <ac:spMkLst>
            <pc:docMk/>
            <pc:sldMk cId="2203667088" sldId="303"/>
            <ac:spMk id="39" creationId="{5676B86F-860B-4586-BCAA-C0650C09B7B9}"/>
          </ac:spMkLst>
        </pc:spChg>
        <pc:spChg chg="add del">
          <ac:chgData name="Udruga Latice" userId="8c0f1cff-c2d0-4062-8ec5-41115b959b9e" providerId="ADAL" clId="{90935A4A-1B5C-4847-A068-33B74A41A883}" dt="2022-03-24T10:06:57.397" v="2075" actId="26606"/>
          <ac:spMkLst>
            <pc:docMk/>
            <pc:sldMk cId="2203667088" sldId="303"/>
            <ac:spMk id="40" creationId="{8C818ED5-2F56-4171-9445-3AA4F4462396}"/>
          </ac:spMkLst>
        </pc:spChg>
        <pc:spChg chg="add del">
          <ac:chgData name="Udruga Latice" userId="8c0f1cff-c2d0-4062-8ec5-41115b959b9e" providerId="ADAL" clId="{90935A4A-1B5C-4847-A068-33B74A41A883}" dt="2022-03-24T10:06:57.397" v="2075" actId="26606"/>
          <ac:spMkLst>
            <pc:docMk/>
            <pc:sldMk cId="2203667088" sldId="303"/>
            <ac:spMk id="41" creationId="{DE74FCE8-866C-4AFA-B45C-FACE2A6094E4}"/>
          </ac:spMkLst>
        </pc:spChg>
        <pc:spChg chg="add del">
          <ac:chgData name="Udruga Latice" userId="8c0f1cff-c2d0-4062-8ec5-41115b959b9e" providerId="ADAL" clId="{90935A4A-1B5C-4847-A068-33B74A41A883}" dt="2022-03-24T10:07:21.032" v="2076" actId="26606"/>
          <ac:spMkLst>
            <pc:docMk/>
            <pc:sldMk cId="2203667088" sldId="303"/>
            <ac:spMk id="46" creationId="{AD96FDFD-4E42-4A06-B8B5-768A1DB9C2A9}"/>
          </ac:spMkLst>
        </pc:spChg>
        <pc:spChg chg="add del">
          <ac:chgData name="Udruga Latice" userId="8c0f1cff-c2d0-4062-8ec5-41115b959b9e" providerId="ADAL" clId="{90935A4A-1B5C-4847-A068-33B74A41A883}" dt="2022-03-24T10:09:51.122" v="2079" actId="26606"/>
          <ac:spMkLst>
            <pc:docMk/>
            <pc:sldMk cId="2203667088" sldId="303"/>
            <ac:spMk id="51" creationId="{6EFFF4A2-EB01-4738-9824-8D9A72A51BB9}"/>
          </ac:spMkLst>
        </pc:spChg>
        <pc:spChg chg="add">
          <ac:chgData name="Udruga Latice" userId="8c0f1cff-c2d0-4062-8ec5-41115b959b9e" providerId="ADAL" clId="{90935A4A-1B5C-4847-A068-33B74A41A883}" dt="2022-03-24T10:09:51.122" v="2079" actId="26606"/>
          <ac:spMkLst>
            <pc:docMk/>
            <pc:sldMk cId="2203667088" sldId="303"/>
            <ac:spMk id="60" creationId="{B3F59054-3394-4D87-8BD0-A28DCD47F1BC}"/>
          </ac:spMkLst>
        </pc:spChg>
        <pc:spChg chg="add">
          <ac:chgData name="Udruga Latice" userId="8c0f1cff-c2d0-4062-8ec5-41115b959b9e" providerId="ADAL" clId="{90935A4A-1B5C-4847-A068-33B74A41A883}" dt="2022-03-24T10:09:51.122" v="2079" actId="26606"/>
          <ac:spMkLst>
            <pc:docMk/>
            <pc:sldMk cId="2203667088" sldId="303"/>
            <ac:spMk id="62" creationId="{2FE0ABA9-CAF1-4816-837D-5F28AAA08E0A}"/>
          </ac:spMkLst>
        </pc:spChg>
        <pc:spChg chg="add">
          <ac:chgData name="Udruga Latice" userId="8c0f1cff-c2d0-4062-8ec5-41115b959b9e" providerId="ADAL" clId="{90935A4A-1B5C-4847-A068-33B74A41A883}" dt="2022-03-24T10:09:51.122" v="2079" actId="26606"/>
          <ac:spMkLst>
            <pc:docMk/>
            <pc:sldMk cId="2203667088" sldId="303"/>
            <ac:spMk id="64" creationId="{BC8B9C14-70F0-4F42-85FF-0DD3D5A585A5}"/>
          </ac:spMkLst>
        </pc:spChg>
        <pc:spChg chg="add">
          <ac:chgData name="Udruga Latice" userId="8c0f1cff-c2d0-4062-8ec5-41115b959b9e" providerId="ADAL" clId="{90935A4A-1B5C-4847-A068-33B74A41A883}" dt="2022-03-24T10:09:51.122" v="2079" actId="26606"/>
          <ac:spMkLst>
            <pc:docMk/>
            <pc:sldMk cId="2203667088" sldId="303"/>
            <ac:spMk id="66" creationId="{98DE6C44-43F8-4DE4-AB81-66853FFEA09A}"/>
          </ac:spMkLst>
        </pc:spChg>
        <pc:spChg chg="add">
          <ac:chgData name="Udruga Latice" userId="8c0f1cff-c2d0-4062-8ec5-41115b959b9e" providerId="ADAL" clId="{90935A4A-1B5C-4847-A068-33B74A41A883}" dt="2022-03-24T10:09:51.122" v="2079" actId="26606"/>
          <ac:spMkLst>
            <pc:docMk/>
            <pc:sldMk cId="2203667088" sldId="303"/>
            <ac:spMk id="68" creationId="{2409529B-9B56-4F10-BE4D-F934DB89E57E}"/>
          </ac:spMkLst>
        </pc:spChg>
        <pc:grpChg chg="add del">
          <ac:chgData name="Udruga Latice" userId="8c0f1cff-c2d0-4062-8ec5-41115b959b9e" providerId="ADAL" clId="{90935A4A-1B5C-4847-A068-33B74A41A883}" dt="2022-03-24T10:09:51.122" v="2079" actId="26606"/>
          <ac:grpSpMkLst>
            <pc:docMk/>
            <pc:sldMk cId="2203667088" sldId="303"/>
            <ac:grpSpMk id="53" creationId="{D4469D90-62FA-49B2-981E-5305361D5A58}"/>
          </ac:grpSpMkLst>
        </pc:grpChg>
        <pc:picChg chg="ord">
          <ac:chgData name="Udruga Latice" userId="8c0f1cff-c2d0-4062-8ec5-41115b959b9e" providerId="ADAL" clId="{90935A4A-1B5C-4847-A068-33B74A41A883}" dt="2022-03-24T10:03:01.244" v="2067" actId="26606"/>
          <ac:picMkLst>
            <pc:docMk/>
            <pc:sldMk cId="2203667088" sldId="303"/>
            <ac:picMk id="3" creationId="{C473A332-D214-4849-98B3-37E117D75505}"/>
          </ac:picMkLst>
        </pc:picChg>
        <pc:picChg chg="add mod ord">
          <ac:chgData name="Udruga Latice" userId="8c0f1cff-c2d0-4062-8ec5-41115b959b9e" providerId="ADAL" clId="{90935A4A-1B5C-4847-A068-33B74A41A883}" dt="2022-03-24T10:09:51.122" v="2079" actId="26606"/>
          <ac:picMkLst>
            <pc:docMk/>
            <pc:sldMk cId="2203667088" sldId="303"/>
            <ac:picMk id="4" creationId="{A55DC04C-090E-4446-BFC9-8C3BED5E3E71}"/>
          </ac:picMkLst>
        </pc:picChg>
        <pc:picChg chg="add mod">
          <ac:chgData name="Udruga Latice" userId="8c0f1cff-c2d0-4062-8ec5-41115b959b9e" providerId="ADAL" clId="{90935A4A-1B5C-4847-A068-33B74A41A883}" dt="2022-03-24T10:09:51.122" v="2079" actId="26606"/>
          <ac:picMkLst>
            <pc:docMk/>
            <pc:sldMk cId="2203667088" sldId="303"/>
            <ac:picMk id="7" creationId="{4CCB4585-CAAF-45C3-BB71-51688051B942}"/>
          </ac:picMkLst>
        </pc:picChg>
        <pc:picChg chg="del">
          <ac:chgData name="Udruga Latice" userId="8c0f1cff-c2d0-4062-8ec5-41115b959b9e" providerId="ADAL" clId="{90935A4A-1B5C-4847-A068-33B74A41A883}" dt="2022-03-24T10:01:23.940" v="2060" actId="478"/>
          <ac:picMkLst>
            <pc:docMk/>
            <pc:sldMk cId="2203667088" sldId="303"/>
            <ac:picMk id="9" creationId="{CCFA4187-94BF-4E0B-AF13-E5D80A5A138D}"/>
          </ac:picMkLst>
        </pc:picChg>
        <pc:picChg chg="add mod ord">
          <ac:chgData name="Udruga Latice" userId="8c0f1cff-c2d0-4062-8ec5-41115b959b9e" providerId="ADAL" clId="{90935A4A-1B5C-4847-A068-33B74A41A883}" dt="2022-03-24T10:09:51.122" v="2079" actId="26606"/>
          <ac:picMkLst>
            <pc:docMk/>
            <pc:sldMk cId="2203667088" sldId="303"/>
            <ac:picMk id="10" creationId="{B0A8A31A-102D-4762-A2E1-F9B830DF2D46}"/>
          </ac:picMkLst>
        </pc:picChg>
        <pc:picChg chg="del">
          <ac:chgData name="Udruga Latice" userId="8c0f1cff-c2d0-4062-8ec5-41115b959b9e" providerId="ADAL" clId="{90935A4A-1B5C-4847-A068-33B74A41A883}" dt="2022-03-24T10:01:22.725" v="2059" actId="478"/>
          <ac:picMkLst>
            <pc:docMk/>
            <pc:sldMk cId="2203667088" sldId="303"/>
            <ac:picMk id="3074" creationId="{6AEE03F5-4835-4B34-85C9-51F76BCEF267}"/>
          </ac:picMkLst>
        </pc:picChg>
        <pc:picChg chg="del">
          <ac:chgData name="Udruga Latice" userId="8c0f1cff-c2d0-4062-8ec5-41115b959b9e" providerId="ADAL" clId="{90935A4A-1B5C-4847-A068-33B74A41A883}" dt="2022-03-24T10:01:24.637" v="2061" actId="478"/>
          <ac:picMkLst>
            <pc:docMk/>
            <pc:sldMk cId="2203667088" sldId="303"/>
            <ac:picMk id="3076" creationId="{1152BDCD-6F79-430F-9E93-9DB20B9B76DA}"/>
          </ac:picMkLst>
        </pc:picChg>
      </pc:sldChg>
      <pc:sldChg chg="new del">
        <pc:chgData name="Udruga Latice" userId="8c0f1cff-c2d0-4062-8ec5-41115b959b9e" providerId="ADAL" clId="{90935A4A-1B5C-4847-A068-33B74A41A883}" dt="2022-03-24T08:12:56.125" v="801" actId="47"/>
        <pc:sldMkLst>
          <pc:docMk/>
          <pc:sldMk cId="3800349492" sldId="303"/>
        </pc:sldMkLst>
      </pc:sldChg>
      <pc:sldChg chg="addSp delSp modSp mod setBg delDesignElem">
        <pc:chgData name="Udruga Latice" userId="8c0f1cff-c2d0-4062-8ec5-41115b959b9e" providerId="ADAL" clId="{90935A4A-1B5C-4847-A068-33B74A41A883}" dt="2022-04-29T11:00:37.254" v="3003" actId="20577"/>
        <pc:sldMkLst>
          <pc:docMk/>
          <pc:sldMk cId="958144263" sldId="304"/>
        </pc:sldMkLst>
        <pc:spChg chg="mod ord">
          <ac:chgData name="Udruga Latice" userId="8c0f1cff-c2d0-4062-8ec5-41115b959b9e" providerId="ADAL" clId="{90935A4A-1B5C-4847-A068-33B74A41A883}" dt="2022-04-29T11:00:37.254" v="3003" actId="20577"/>
          <ac:spMkLst>
            <pc:docMk/>
            <pc:sldMk cId="958144263" sldId="304"/>
            <ac:spMk id="5" creationId="{12BBC6AC-D358-415D-859B-5F86AAF0276F}"/>
          </ac:spMkLst>
        </pc:spChg>
        <pc:spChg chg="add del">
          <ac:chgData name="Udruga Latice" userId="8c0f1cff-c2d0-4062-8ec5-41115b959b9e" providerId="ADAL" clId="{90935A4A-1B5C-4847-A068-33B74A41A883}" dt="2022-03-24T10:21:53.979" v="2136" actId="26606"/>
          <ac:spMkLst>
            <pc:docMk/>
            <pc:sldMk cId="958144263" sldId="304"/>
            <ac:spMk id="17" creationId="{B3F59054-3394-4D87-8BD0-A28DCD47F1BC}"/>
          </ac:spMkLst>
        </pc:spChg>
        <pc:spChg chg="add del">
          <ac:chgData name="Udruga Latice" userId="8c0f1cff-c2d0-4062-8ec5-41115b959b9e" providerId="ADAL" clId="{90935A4A-1B5C-4847-A068-33B74A41A883}" dt="2022-03-24T10:21:53.979" v="2136" actId="26606"/>
          <ac:spMkLst>
            <pc:docMk/>
            <pc:sldMk cId="958144263" sldId="304"/>
            <ac:spMk id="19" creationId="{2FE0ABA9-CAF1-4816-837D-5F28AAA08E0A}"/>
          </ac:spMkLst>
        </pc:spChg>
        <pc:spChg chg="add del">
          <ac:chgData name="Udruga Latice" userId="8c0f1cff-c2d0-4062-8ec5-41115b959b9e" providerId="ADAL" clId="{90935A4A-1B5C-4847-A068-33B74A41A883}" dt="2022-03-24T10:21:53.979" v="2136" actId="26606"/>
          <ac:spMkLst>
            <pc:docMk/>
            <pc:sldMk cId="958144263" sldId="304"/>
            <ac:spMk id="21" creationId="{BC8B9C14-70F0-4F42-85FF-0DD3D5A585A5}"/>
          </ac:spMkLst>
        </pc:spChg>
        <pc:spChg chg="add del">
          <ac:chgData name="Udruga Latice" userId="8c0f1cff-c2d0-4062-8ec5-41115b959b9e" providerId="ADAL" clId="{90935A4A-1B5C-4847-A068-33B74A41A883}" dt="2022-03-24T10:21:53.979" v="2136" actId="26606"/>
          <ac:spMkLst>
            <pc:docMk/>
            <pc:sldMk cId="958144263" sldId="304"/>
            <ac:spMk id="23" creationId="{98DE6C44-43F8-4DE4-AB81-66853FFEA09A}"/>
          </ac:spMkLst>
        </pc:spChg>
        <pc:spChg chg="add del">
          <ac:chgData name="Udruga Latice" userId="8c0f1cff-c2d0-4062-8ec5-41115b959b9e" providerId="ADAL" clId="{90935A4A-1B5C-4847-A068-33B74A41A883}" dt="2022-03-24T10:21:53.979" v="2136" actId="26606"/>
          <ac:spMkLst>
            <pc:docMk/>
            <pc:sldMk cId="958144263" sldId="304"/>
            <ac:spMk id="25" creationId="{2409529B-9B56-4F10-BE4D-F934DB89E57E}"/>
          </ac:spMkLst>
        </pc:spChg>
        <pc:spChg chg="add del">
          <ac:chgData name="Udruga Latice" userId="8c0f1cff-c2d0-4062-8ec5-41115b959b9e" providerId="ADAL" clId="{90935A4A-1B5C-4847-A068-33B74A41A883}" dt="2022-03-24T10:21:51.370" v="2133" actId="26606"/>
          <ac:spMkLst>
            <pc:docMk/>
            <pc:sldMk cId="958144263" sldId="304"/>
            <ac:spMk id="30" creationId="{A3C210E6-A35A-4F68-8D60-801A019C75B8}"/>
          </ac:spMkLst>
        </pc:spChg>
        <pc:spChg chg="add del">
          <ac:chgData name="Udruga Latice" userId="8c0f1cff-c2d0-4062-8ec5-41115b959b9e" providerId="ADAL" clId="{90935A4A-1B5C-4847-A068-33B74A41A883}" dt="2022-03-24T10:21:51.370" v="2133" actId="26606"/>
          <ac:spMkLst>
            <pc:docMk/>
            <pc:sldMk cId="958144263" sldId="304"/>
            <ac:spMk id="32" creationId="{AC0D06B0-F19C-459E-B221-A34B506FB5E3}"/>
          </ac:spMkLst>
        </pc:spChg>
        <pc:spChg chg="add del">
          <ac:chgData name="Udruga Latice" userId="8c0f1cff-c2d0-4062-8ec5-41115b959b9e" providerId="ADAL" clId="{90935A4A-1B5C-4847-A068-33B74A41A883}" dt="2022-03-24T10:21:51.370" v="2133" actId="26606"/>
          <ac:spMkLst>
            <pc:docMk/>
            <pc:sldMk cId="958144263" sldId="304"/>
            <ac:spMk id="34" creationId="{345B26DA-1C6B-4C66-81C9-9C1877FC2DB1}"/>
          </ac:spMkLst>
        </pc:spChg>
        <pc:spChg chg="add del">
          <ac:chgData name="Udruga Latice" userId="8c0f1cff-c2d0-4062-8ec5-41115b959b9e" providerId="ADAL" clId="{90935A4A-1B5C-4847-A068-33B74A41A883}" dt="2022-03-24T10:21:51.370" v="2133" actId="26606"/>
          <ac:spMkLst>
            <pc:docMk/>
            <pc:sldMk cId="958144263" sldId="304"/>
            <ac:spMk id="36" creationId="{98DE6C44-43F8-4DE4-AB81-66853FFEA09A}"/>
          </ac:spMkLst>
        </pc:spChg>
        <pc:spChg chg="add del">
          <ac:chgData name="Udruga Latice" userId="8c0f1cff-c2d0-4062-8ec5-41115b959b9e" providerId="ADAL" clId="{90935A4A-1B5C-4847-A068-33B74A41A883}" dt="2022-03-24T10:21:51.370" v="2133" actId="26606"/>
          <ac:spMkLst>
            <pc:docMk/>
            <pc:sldMk cId="958144263" sldId="304"/>
            <ac:spMk id="38" creationId="{2409529B-9B56-4F10-BE4D-F934DB89E57E}"/>
          </ac:spMkLst>
        </pc:spChg>
        <pc:spChg chg="add del">
          <ac:chgData name="Udruga Latice" userId="8c0f1cff-c2d0-4062-8ec5-41115b959b9e" providerId="ADAL" clId="{90935A4A-1B5C-4847-A068-33B74A41A883}" dt="2022-03-24T10:21:53.971" v="2135" actId="26606"/>
          <ac:spMkLst>
            <pc:docMk/>
            <pc:sldMk cId="958144263" sldId="304"/>
            <ac:spMk id="40" creationId="{6E25EB17-46B3-4AFD-B33A-4AEC7F63F283}"/>
          </ac:spMkLst>
        </pc:spChg>
        <pc:spChg chg="add del">
          <ac:chgData name="Udruga Latice" userId="8c0f1cff-c2d0-4062-8ec5-41115b959b9e" providerId="ADAL" clId="{90935A4A-1B5C-4847-A068-33B74A41A883}" dt="2022-03-24T10:21:53.971" v="2135" actId="26606"/>
          <ac:spMkLst>
            <pc:docMk/>
            <pc:sldMk cId="958144263" sldId="304"/>
            <ac:spMk id="41" creationId="{481EABE0-FA8E-49A5-A966-F0539111C953}"/>
          </ac:spMkLst>
        </pc:spChg>
        <pc:spChg chg="add del">
          <ac:chgData name="Udruga Latice" userId="8c0f1cff-c2d0-4062-8ec5-41115b959b9e" providerId="ADAL" clId="{90935A4A-1B5C-4847-A068-33B74A41A883}" dt="2022-03-24T10:21:53.971" v="2135" actId="26606"/>
          <ac:spMkLst>
            <pc:docMk/>
            <pc:sldMk cId="958144263" sldId="304"/>
            <ac:spMk id="42" creationId="{56A3E26D-73B1-468C-B97B-BC1815959759}"/>
          </ac:spMkLst>
        </pc:spChg>
        <pc:spChg chg="add">
          <ac:chgData name="Udruga Latice" userId="8c0f1cff-c2d0-4062-8ec5-41115b959b9e" providerId="ADAL" clId="{90935A4A-1B5C-4847-A068-33B74A41A883}" dt="2022-03-24T10:21:53.979" v="2136" actId="26606"/>
          <ac:spMkLst>
            <pc:docMk/>
            <pc:sldMk cId="958144263" sldId="304"/>
            <ac:spMk id="44" creationId="{A3C210E6-A35A-4F68-8D60-801A019C75B8}"/>
          </ac:spMkLst>
        </pc:spChg>
        <pc:spChg chg="add">
          <ac:chgData name="Udruga Latice" userId="8c0f1cff-c2d0-4062-8ec5-41115b959b9e" providerId="ADAL" clId="{90935A4A-1B5C-4847-A068-33B74A41A883}" dt="2022-03-24T10:21:53.979" v="2136" actId="26606"/>
          <ac:spMkLst>
            <pc:docMk/>
            <pc:sldMk cId="958144263" sldId="304"/>
            <ac:spMk id="45" creationId="{AC0D06B0-F19C-459E-B221-A34B506FB5E3}"/>
          </ac:spMkLst>
        </pc:spChg>
        <pc:spChg chg="add">
          <ac:chgData name="Udruga Latice" userId="8c0f1cff-c2d0-4062-8ec5-41115b959b9e" providerId="ADAL" clId="{90935A4A-1B5C-4847-A068-33B74A41A883}" dt="2022-03-24T10:21:53.979" v="2136" actId="26606"/>
          <ac:spMkLst>
            <pc:docMk/>
            <pc:sldMk cId="958144263" sldId="304"/>
            <ac:spMk id="46" creationId="{345B26DA-1C6B-4C66-81C9-9C1877FC2DB1}"/>
          </ac:spMkLst>
        </pc:spChg>
        <pc:spChg chg="add">
          <ac:chgData name="Udruga Latice" userId="8c0f1cff-c2d0-4062-8ec5-41115b959b9e" providerId="ADAL" clId="{90935A4A-1B5C-4847-A068-33B74A41A883}" dt="2022-03-24T10:21:53.979" v="2136" actId="26606"/>
          <ac:spMkLst>
            <pc:docMk/>
            <pc:sldMk cId="958144263" sldId="304"/>
            <ac:spMk id="47" creationId="{98DE6C44-43F8-4DE4-AB81-66853FFEA09A}"/>
          </ac:spMkLst>
        </pc:spChg>
        <pc:spChg chg="add">
          <ac:chgData name="Udruga Latice" userId="8c0f1cff-c2d0-4062-8ec5-41115b959b9e" providerId="ADAL" clId="{90935A4A-1B5C-4847-A068-33B74A41A883}" dt="2022-03-24T10:21:53.979" v="2136" actId="26606"/>
          <ac:spMkLst>
            <pc:docMk/>
            <pc:sldMk cId="958144263" sldId="304"/>
            <ac:spMk id="48" creationId="{2409529B-9B56-4F10-BE4D-F934DB89E57E}"/>
          </ac:spMkLst>
        </pc:spChg>
        <pc:picChg chg="ord">
          <ac:chgData name="Udruga Latice" userId="8c0f1cff-c2d0-4062-8ec5-41115b959b9e" providerId="ADAL" clId="{90935A4A-1B5C-4847-A068-33B74A41A883}" dt="2022-03-24T10:21:53.971" v="2135" actId="26606"/>
          <ac:picMkLst>
            <pc:docMk/>
            <pc:sldMk cId="958144263" sldId="304"/>
            <ac:picMk id="3" creationId="{C473A332-D214-4849-98B3-37E117D75505}"/>
          </ac:picMkLst>
        </pc:picChg>
        <pc:picChg chg="del">
          <ac:chgData name="Udruga Latice" userId="8c0f1cff-c2d0-4062-8ec5-41115b959b9e" providerId="ADAL" clId="{90935A4A-1B5C-4847-A068-33B74A41A883}" dt="2022-03-24T10:13:53.542" v="2108" actId="478"/>
          <ac:picMkLst>
            <pc:docMk/>
            <pc:sldMk cId="958144263" sldId="304"/>
            <ac:picMk id="4" creationId="{6A0A9556-6795-485C-8E35-9D1FEB24C065}"/>
          </ac:picMkLst>
        </pc:picChg>
        <pc:picChg chg="del">
          <ac:chgData name="Udruga Latice" userId="8c0f1cff-c2d0-4062-8ec5-41115b959b9e" providerId="ADAL" clId="{90935A4A-1B5C-4847-A068-33B74A41A883}" dt="2022-03-24T10:13:54.301" v="2109" actId="478"/>
          <ac:picMkLst>
            <pc:docMk/>
            <pc:sldMk cId="958144263" sldId="304"/>
            <ac:picMk id="6" creationId="{BF2FCD3D-5138-4737-86C3-D14D6921E54A}"/>
          </ac:picMkLst>
        </pc:picChg>
        <pc:picChg chg="del">
          <ac:chgData name="Udruga Latice" userId="8c0f1cff-c2d0-4062-8ec5-41115b959b9e" providerId="ADAL" clId="{90935A4A-1B5C-4847-A068-33B74A41A883}" dt="2022-03-24T10:13:55.965" v="2110" actId="478"/>
          <ac:picMkLst>
            <pc:docMk/>
            <pc:sldMk cId="958144263" sldId="304"/>
            <ac:picMk id="7" creationId="{C1C6171D-D946-4B76-82D2-F8A72B7267AD}"/>
          </ac:picMkLst>
        </pc:picChg>
        <pc:picChg chg="add mod ord">
          <ac:chgData name="Udruga Latice" userId="8c0f1cff-c2d0-4062-8ec5-41115b959b9e" providerId="ADAL" clId="{90935A4A-1B5C-4847-A068-33B74A41A883}" dt="2022-03-24T10:21:53.971" v="2135" actId="26606"/>
          <ac:picMkLst>
            <pc:docMk/>
            <pc:sldMk cId="958144263" sldId="304"/>
            <ac:picMk id="8" creationId="{9614E7B8-7401-4D9C-B701-05CE33872BD5}"/>
          </ac:picMkLst>
        </pc:picChg>
        <pc:picChg chg="add mod ord">
          <ac:chgData name="Udruga Latice" userId="8c0f1cff-c2d0-4062-8ec5-41115b959b9e" providerId="ADAL" clId="{90935A4A-1B5C-4847-A068-33B74A41A883}" dt="2022-03-24T10:21:53.979" v="2136" actId="26606"/>
          <ac:picMkLst>
            <pc:docMk/>
            <pc:sldMk cId="958144263" sldId="304"/>
            <ac:picMk id="10" creationId="{7959EB2D-9668-4F3B-A6C8-FBB192BE726C}"/>
          </ac:picMkLst>
        </pc:picChg>
        <pc:picChg chg="add mod ord">
          <ac:chgData name="Udruga Latice" userId="8c0f1cff-c2d0-4062-8ec5-41115b959b9e" providerId="ADAL" clId="{90935A4A-1B5C-4847-A068-33B74A41A883}" dt="2022-03-24T10:21:53.971" v="2135" actId="26606"/>
          <ac:picMkLst>
            <pc:docMk/>
            <pc:sldMk cId="958144263" sldId="304"/>
            <ac:picMk id="12" creationId="{3C662EB4-54A0-449B-8709-12CA024B2C0B}"/>
          </ac:picMkLst>
        </pc:picChg>
        <pc:picChg chg="add mod ord">
          <ac:chgData name="Udruga Latice" userId="8c0f1cff-c2d0-4062-8ec5-41115b959b9e" providerId="ADAL" clId="{90935A4A-1B5C-4847-A068-33B74A41A883}" dt="2022-03-24T10:21:53.979" v="2136" actId="26606"/>
          <ac:picMkLst>
            <pc:docMk/>
            <pc:sldMk cId="958144263" sldId="304"/>
            <ac:picMk id="14" creationId="{482742E0-3098-437C-827A-1051968CEDB4}"/>
          </ac:picMkLst>
        </pc:picChg>
      </pc:sldChg>
      <pc:sldChg chg="addSp delSp modSp mod setBg delDesignElem">
        <pc:chgData name="Udruga Latice" userId="8c0f1cff-c2d0-4062-8ec5-41115b959b9e" providerId="ADAL" clId="{90935A4A-1B5C-4847-A068-33B74A41A883}" dt="2022-03-24T10:20:23.078" v="2130" actId="26606"/>
        <pc:sldMkLst>
          <pc:docMk/>
          <pc:sldMk cId="31577858" sldId="305"/>
        </pc:sldMkLst>
        <pc:spChg chg="add del mod">
          <ac:chgData name="Udruga Latice" userId="8c0f1cff-c2d0-4062-8ec5-41115b959b9e" providerId="ADAL" clId="{90935A4A-1B5C-4847-A068-33B74A41A883}" dt="2022-03-24T10:19:39.860" v="2122"/>
          <ac:spMkLst>
            <pc:docMk/>
            <pc:sldMk cId="31577858" sldId="305"/>
            <ac:spMk id="4" creationId="{AB5461DD-1A66-458E-89B4-E6C7536F57CC}"/>
          </ac:spMkLst>
        </pc:spChg>
        <pc:spChg chg="del">
          <ac:chgData name="Udruga Latice" userId="8c0f1cff-c2d0-4062-8ec5-41115b959b9e" providerId="ADAL" clId="{90935A4A-1B5C-4847-A068-33B74A41A883}" dt="2022-03-24T10:16:51.595" v="2121" actId="478"/>
          <ac:spMkLst>
            <pc:docMk/>
            <pc:sldMk cId="31577858" sldId="305"/>
            <ac:spMk id="5" creationId="{12BBC6AC-D358-415D-859B-5F86AAF0276F}"/>
          </ac:spMkLst>
        </pc:spChg>
        <pc:spChg chg="add del">
          <ac:chgData name="Udruga Latice" userId="8c0f1cff-c2d0-4062-8ec5-41115b959b9e" providerId="ADAL" clId="{90935A4A-1B5C-4847-A068-33B74A41A883}" dt="2022-03-24T10:20:23.078" v="2130" actId="26606"/>
          <ac:spMkLst>
            <pc:docMk/>
            <pc:sldMk cId="31577858" sldId="305"/>
            <ac:spMk id="19" creationId="{D99D2C73-08B0-4F6B-A8E9-4651E6BDBE48}"/>
          </ac:spMkLst>
        </pc:spChg>
        <pc:spChg chg="add del">
          <ac:chgData name="Udruga Latice" userId="8c0f1cff-c2d0-4062-8ec5-41115b959b9e" providerId="ADAL" clId="{90935A4A-1B5C-4847-A068-33B74A41A883}" dt="2022-03-24T10:20:23.078" v="2130" actId="26606"/>
          <ac:spMkLst>
            <pc:docMk/>
            <pc:sldMk cId="31577858" sldId="305"/>
            <ac:spMk id="21" creationId="{968DB88C-7EF2-487C-85D1-848F61F13E3F}"/>
          </ac:spMkLst>
        </pc:spChg>
        <pc:spChg chg="add">
          <ac:chgData name="Udruga Latice" userId="8c0f1cff-c2d0-4062-8ec5-41115b959b9e" providerId="ADAL" clId="{90935A4A-1B5C-4847-A068-33B74A41A883}" dt="2022-03-24T10:20:23.078" v="2130" actId="26606"/>
          <ac:spMkLst>
            <pc:docMk/>
            <pc:sldMk cId="31577858" sldId="305"/>
            <ac:spMk id="26" creationId="{9527FCEA-6143-4C5E-8C45-8AC9237ADE89}"/>
          </ac:spMkLst>
        </pc:spChg>
        <pc:spChg chg="add">
          <ac:chgData name="Udruga Latice" userId="8c0f1cff-c2d0-4062-8ec5-41115b959b9e" providerId="ADAL" clId="{90935A4A-1B5C-4847-A068-33B74A41A883}" dt="2022-03-24T10:20:23.078" v="2130" actId="26606"/>
          <ac:spMkLst>
            <pc:docMk/>
            <pc:sldMk cId="31577858" sldId="305"/>
            <ac:spMk id="28" creationId="{1A9F23AD-7A55-49F3-A3EC-743F47F36B0E}"/>
          </ac:spMkLst>
        </pc:spChg>
        <pc:spChg chg="add">
          <ac:chgData name="Udruga Latice" userId="8c0f1cff-c2d0-4062-8ec5-41115b959b9e" providerId="ADAL" clId="{90935A4A-1B5C-4847-A068-33B74A41A883}" dt="2022-03-24T10:20:23.078" v="2130" actId="26606"/>
          <ac:spMkLst>
            <pc:docMk/>
            <pc:sldMk cId="31577858" sldId="305"/>
            <ac:spMk id="30" creationId="{D7D9F91F-72C9-4DB9-ABD0-A8180D8262D5}"/>
          </ac:spMkLst>
        </pc:spChg>
        <pc:spChg chg="add">
          <ac:chgData name="Udruga Latice" userId="8c0f1cff-c2d0-4062-8ec5-41115b959b9e" providerId="ADAL" clId="{90935A4A-1B5C-4847-A068-33B74A41A883}" dt="2022-03-24T10:20:23.078" v="2130" actId="26606"/>
          <ac:spMkLst>
            <pc:docMk/>
            <pc:sldMk cId="31577858" sldId="305"/>
            <ac:spMk id="32" creationId="{BE016956-CE9F-4946-8834-A8BC3529D0F6}"/>
          </ac:spMkLst>
        </pc:spChg>
        <pc:picChg chg="ord">
          <ac:chgData name="Udruga Latice" userId="8c0f1cff-c2d0-4062-8ec5-41115b959b9e" providerId="ADAL" clId="{90935A4A-1B5C-4847-A068-33B74A41A883}" dt="2022-03-24T10:20:23.078" v="2130" actId="26606"/>
          <ac:picMkLst>
            <pc:docMk/>
            <pc:sldMk cId="31577858" sldId="305"/>
            <ac:picMk id="3" creationId="{C473A332-D214-4849-98B3-37E117D75505}"/>
          </ac:picMkLst>
        </pc:picChg>
        <pc:picChg chg="add mod">
          <ac:chgData name="Udruga Latice" userId="8c0f1cff-c2d0-4062-8ec5-41115b959b9e" providerId="ADAL" clId="{90935A4A-1B5C-4847-A068-33B74A41A883}" dt="2022-03-24T10:20:23.078" v="2130" actId="26606"/>
          <ac:picMkLst>
            <pc:docMk/>
            <pc:sldMk cId="31577858" sldId="305"/>
            <ac:picMk id="7" creationId="{E98193AF-B15D-469A-A909-31DCC2E259AE}"/>
          </ac:picMkLst>
        </pc:picChg>
        <pc:picChg chg="del">
          <ac:chgData name="Udruga Latice" userId="8c0f1cff-c2d0-4062-8ec5-41115b959b9e" providerId="ADAL" clId="{90935A4A-1B5C-4847-A068-33B74A41A883}" dt="2022-03-24T10:16:47.988" v="2119" actId="478"/>
          <ac:picMkLst>
            <pc:docMk/>
            <pc:sldMk cId="31577858" sldId="305"/>
            <ac:picMk id="8" creationId="{9614E7B8-7401-4D9C-B701-05CE33872BD5}"/>
          </ac:picMkLst>
        </pc:picChg>
        <pc:picChg chg="del">
          <ac:chgData name="Udruga Latice" userId="8c0f1cff-c2d0-4062-8ec5-41115b959b9e" providerId="ADAL" clId="{90935A4A-1B5C-4847-A068-33B74A41A883}" dt="2022-03-24T10:16:48.516" v="2120" actId="478"/>
          <ac:picMkLst>
            <pc:docMk/>
            <pc:sldMk cId="31577858" sldId="305"/>
            <ac:picMk id="10" creationId="{7959EB2D-9668-4F3B-A6C8-FBB192BE726C}"/>
          </ac:picMkLst>
        </pc:picChg>
        <pc:picChg chg="add mod">
          <ac:chgData name="Udruga Latice" userId="8c0f1cff-c2d0-4062-8ec5-41115b959b9e" providerId="ADAL" clId="{90935A4A-1B5C-4847-A068-33B74A41A883}" dt="2022-03-24T10:20:23.078" v="2130" actId="26606"/>
          <ac:picMkLst>
            <pc:docMk/>
            <pc:sldMk cId="31577858" sldId="305"/>
            <ac:picMk id="11" creationId="{798BDFC6-4F7C-46D8-A6E6-E1E840498DC2}"/>
          </ac:picMkLst>
        </pc:picChg>
        <pc:picChg chg="del">
          <ac:chgData name="Udruga Latice" userId="8c0f1cff-c2d0-4062-8ec5-41115b959b9e" providerId="ADAL" clId="{90935A4A-1B5C-4847-A068-33B74A41A883}" dt="2022-03-24T10:16:47.213" v="2118" actId="478"/>
          <ac:picMkLst>
            <pc:docMk/>
            <pc:sldMk cId="31577858" sldId="305"/>
            <ac:picMk id="12" creationId="{3C662EB4-54A0-449B-8709-12CA024B2C0B}"/>
          </ac:picMkLst>
        </pc:picChg>
        <pc:picChg chg="add mod">
          <ac:chgData name="Udruga Latice" userId="8c0f1cff-c2d0-4062-8ec5-41115b959b9e" providerId="ADAL" clId="{90935A4A-1B5C-4847-A068-33B74A41A883}" dt="2022-03-24T10:20:23.078" v="2130" actId="26606"/>
          <ac:picMkLst>
            <pc:docMk/>
            <pc:sldMk cId="31577858" sldId="305"/>
            <ac:picMk id="14" creationId="{D8007E04-C98B-431B-91CE-16D1DD5FDA0B}"/>
          </ac:picMkLst>
        </pc:picChg>
      </pc:sldChg>
      <pc:sldChg chg="modSp mod">
        <pc:chgData name="Udruga Latice" userId="8c0f1cff-c2d0-4062-8ec5-41115b959b9e" providerId="ADAL" clId="{90935A4A-1B5C-4847-A068-33B74A41A883}" dt="2022-04-29T10:56:19.380" v="2856" actId="1076"/>
        <pc:sldMkLst>
          <pc:docMk/>
          <pc:sldMk cId="2538798192" sldId="306"/>
        </pc:sldMkLst>
        <pc:spChg chg="mod">
          <ac:chgData name="Udruga Latice" userId="8c0f1cff-c2d0-4062-8ec5-41115b959b9e" providerId="ADAL" clId="{90935A4A-1B5C-4847-A068-33B74A41A883}" dt="2022-04-29T10:48:33.918" v="2578" actId="20577"/>
          <ac:spMkLst>
            <pc:docMk/>
            <pc:sldMk cId="2538798192" sldId="306"/>
            <ac:spMk id="2" creationId="{A64A7CF0-65EE-4568-BE3B-1F2363E9B7F4}"/>
          </ac:spMkLst>
        </pc:spChg>
        <pc:spChg chg="mod">
          <ac:chgData name="Udruga Latice" userId="8c0f1cff-c2d0-4062-8ec5-41115b959b9e" providerId="ADAL" clId="{90935A4A-1B5C-4847-A068-33B74A41A883}" dt="2022-04-29T10:56:17.252" v="2853" actId="14100"/>
          <ac:spMkLst>
            <pc:docMk/>
            <pc:sldMk cId="2538798192" sldId="306"/>
            <ac:spMk id="3" creationId="{C97783DF-2C29-4430-B3DC-4880A50CD7AC}"/>
          </ac:spMkLst>
        </pc:spChg>
        <pc:picChg chg="mod">
          <ac:chgData name="Udruga Latice" userId="8c0f1cff-c2d0-4062-8ec5-41115b959b9e" providerId="ADAL" clId="{90935A4A-1B5C-4847-A068-33B74A41A883}" dt="2022-04-29T10:56:18.244" v="2854" actId="1076"/>
          <ac:picMkLst>
            <pc:docMk/>
            <pc:sldMk cId="2538798192" sldId="306"/>
            <ac:picMk id="6" creationId="{17379D9D-1704-4A58-B680-1F0B738B4689}"/>
          </ac:picMkLst>
        </pc:picChg>
        <pc:picChg chg="mod">
          <ac:chgData name="Udruga Latice" userId="8c0f1cff-c2d0-4062-8ec5-41115b959b9e" providerId="ADAL" clId="{90935A4A-1B5C-4847-A068-33B74A41A883}" dt="2022-04-29T10:56:19.380" v="2856" actId="1076"/>
          <ac:picMkLst>
            <pc:docMk/>
            <pc:sldMk cId="2538798192" sldId="306"/>
            <ac:picMk id="10" creationId="{C5E817F1-7C1F-4E3E-A936-ED6B5AE195FC}"/>
          </ac:picMkLst>
        </pc:picChg>
      </pc:sldChg>
      <pc:sldChg chg="addSp delSp modSp mod setBg">
        <pc:chgData name="Udruga Latice" userId="8c0f1cff-c2d0-4062-8ec5-41115b959b9e" providerId="ADAL" clId="{90935A4A-1B5C-4847-A068-33B74A41A883}" dt="2022-04-11T08:22:02.958" v="2323" actId="26606"/>
        <pc:sldMkLst>
          <pc:docMk/>
          <pc:sldMk cId="2165685578" sldId="307"/>
        </pc:sldMkLst>
        <pc:spChg chg="add del">
          <ac:chgData name="Udruga Latice" userId="8c0f1cff-c2d0-4062-8ec5-41115b959b9e" providerId="ADAL" clId="{90935A4A-1B5C-4847-A068-33B74A41A883}" dt="2022-04-11T08:22:02.955" v="2322" actId="26606"/>
          <ac:spMkLst>
            <pc:docMk/>
            <pc:sldMk cId="2165685578" sldId="307"/>
            <ac:spMk id="15" creationId="{BF494AE6-A88C-448B-B1B7-80259E6F4FE0}"/>
          </ac:spMkLst>
        </pc:spChg>
        <pc:spChg chg="add">
          <ac:chgData name="Udruga Latice" userId="8c0f1cff-c2d0-4062-8ec5-41115b959b9e" providerId="ADAL" clId="{90935A4A-1B5C-4847-A068-33B74A41A883}" dt="2022-04-11T08:22:02.958" v="2323" actId="26606"/>
          <ac:spMkLst>
            <pc:docMk/>
            <pc:sldMk cId="2165685578" sldId="307"/>
            <ac:spMk id="17" creationId="{B78EDDD3-C548-48EF-B3CA-B290B17192AB}"/>
          </ac:spMkLst>
        </pc:spChg>
        <pc:picChg chg="ord">
          <ac:chgData name="Udruga Latice" userId="8c0f1cff-c2d0-4062-8ec5-41115b959b9e" providerId="ADAL" clId="{90935A4A-1B5C-4847-A068-33B74A41A883}" dt="2022-04-11T08:22:02.958" v="2323" actId="26606"/>
          <ac:picMkLst>
            <pc:docMk/>
            <pc:sldMk cId="2165685578" sldId="307"/>
            <ac:picMk id="3" creationId="{C473A332-D214-4849-98B3-37E117D75505}"/>
          </ac:picMkLst>
        </pc:picChg>
        <pc:picChg chg="add mod ord">
          <ac:chgData name="Udruga Latice" userId="8c0f1cff-c2d0-4062-8ec5-41115b959b9e" providerId="ADAL" clId="{90935A4A-1B5C-4847-A068-33B74A41A883}" dt="2022-04-11T08:22:02.958" v="2323" actId="26606"/>
          <ac:picMkLst>
            <pc:docMk/>
            <pc:sldMk cId="2165685578" sldId="307"/>
            <ac:picMk id="4" creationId="{90774954-E75F-408A-93D5-ADD58F3C651A}"/>
          </ac:picMkLst>
        </pc:picChg>
        <pc:picChg chg="add mod">
          <ac:chgData name="Udruga Latice" userId="8c0f1cff-c2d0-4062-8ec5-41115b959b9e" providerId="ADAL" clId="{90935A4A-1B5C-4847-A068-33B74A41A883}" dt="2022-04-11T08:22:02.958" v="2323" actId="26606"/>
          <ac:picMkLst>
            <pc:docMk/>
            <pc:sldMk cId="2165685578" sldId="307"/>
            <ac:picMk id="6" creationId="{74778218-EBA4-4FB4-B5DB-B2AC0D890ADF}"/>
          </ac:picMkLst>
        </pc:picChg>
        <pc:picChg chg="add mod">
          <ac:chgData name="Udruga Latice" userId="8c0f1cff-c2d0-4062-8ec5-41115b959b9e" providerId="ADAL" clId="{90935A4A-1B5C-4847-A068-33B74A41A883}" dt="2022-04-11T08:22:02.958" v="2323" actId="26606"/>
          <ac:picMkLst>
            <pc:docMk/>
            <pc:sldMk cId="2165685578" sldId="307"/>
            <ac:picMk id="8" creationId="{D5023AA0-7DC2-4234-9EC5-2A0BF4F40C17}"/>
          </ac:picMkLst>
        </pc:picChg>
        <pc:picChg chg="add mod ord">
          <ac:chgData name="Udruga Latice" userId="8c0f1cff-c2d0-4062-8ec5-41115b959b9e" providerId="ADAL" clId="{90935A4A-1B5C-4847-A068-33B74A41A883}" dt="2022-04-11T08:22:02.958" v="2323" actId="26606"/>
          <ac:picMkLst>
            <pc:docMk/>
            <pc:sldMk cId="2165685578" sldId="307"/>
            <ac:picMk id="10" creationId="{DAFC17F4-CAB6-4792-9DA0-07218F574ECD}"/>
          </ac:picMkLst>
        </pc:picChg>
        <pc:picChg chg="del">
          <ac:chgData name="Udruga Latice" userId="8c0f1cff-c2d0-4062-8ec5-41115b959b9e" providerId="ADAL" clId="{90935A4A-1B5C-4847-A068-33B74A41A883}" dt="2022-04-11T08:21:28.999" v="2309" actId="478"/>
          <ac:picMkLst>
            <pc:docMk/>
            <pc:sldMk cId="2165685578" sldId="307"/>
            <ac:picMk id="12" creationId="{09F6E653-8AC0-435D-90A2-219ACF829FCD}"/>
          </ac:picMkLst>
        </pc:picChg>
        <pc:picChg chg="del">
          <ac:chgData name="Udruga Latice" userId="8c0f1cff-c2d0-4062-8ec5-41115b959b9e" providerId="ADAL" clId="{90935A4A-1B5C-4847-A068-33B74A41A883}" dt="2022-04-11T08:21:28.423" v="2308" actId="478"/>
          <ac:picMkLst>
            <pc:docMk/>
            <pc:sldMk cId="2165685578" sldId="307"/>
            <ac:picMk id="14" creationId="{98D54D4B-39B1-4965-91C4-70DB1A506F3A}"/>
          </ac:picMkLst>
        </pc:picChg>
        <pc:picChg chg="del">
          <ac:chgData name="Udruga Latice" userId="8c0f1cff-c2d0-4062-8ec5-41115b959b9e" providerId="ADAL" clId="{90935A4A-1B5C-4847-A068-33B74A41A883}" dt="2022-04-11T08:21:30.087" v="2311" actId="478"/>
          <ac:picMkLst>
            <pc:docMk/>
            <pc:sldMk cId="2165685578" sldId="307"/>
            <ac:picMk id="16" creationId="{CF305ED2-444E-4B27-BA43-25C0F57DE8E8}"/>
          </ac:picMkLst>
        </pc:picChg>
        <pc:picChg chg="del">
          <ac:chgData name="Udruga Latice" userId="8c0f1cff-c2d0-4062-8ec5-41115b959b9e" providerId="ADAL" clId="{90935A4A-1B5C-4847-A068-33B74A41A883}" dt="2022-04-11T08:21:29.454" v="2310" actId="478"/>
          <ac:picMkLst>
            <pc:docMk/>
            <pc:sldMk cId="2165685578" sldId="307"/>
            <ac:picMk id="18" creationId="{61E153A0-6792-4CBD-AD5D-8E743C79D2ED}"/>
          </ac:picMkLst>
        </pc:picChg>
      </pc:sldChg>
      <pc:sldChg chg="addSp delSp modSp mod setBg">
        <pc:chgData name="Udruga Latice" userId="8c0f1cff-c2d0-4062-8ec5-41115b959b9e" providerId="ADAL" clId="{90935A4A-1B5C-4847-A068-33B74A41A883}" dt="2022-04-11T09:08:44.395" v="2348" actId="27614"/>
        <pc:sldMkLst>
          <pc:docMk/>
          <pc:sldMk cId="2089926727" sldId="308"/>
        </pc:sldMkLst>
        <pc:spChg chg="add del">
          <ac:chgData name="Udruga Latice" userId="8c0f1cff-c2d0-4062-8ec5-41115b959b9e" providerId="ADAL" clId="{90935A4A-1B5C-4847-A068-33B74A41A883}" dt="2022-04-11T09:08:10.100" v="2338" actId="26606"/>
          <ac:spMkLst>
            <pc:docMk/>
            <pc:sldMk cId="2089926727" sldId="308"/>
            <ac:spMk id="15" creationId="{25414FA1-2D4C-41DB-83DE-4F3E38C10A63}"/>
          </ac:spMkLst>
        </pc:spChg>
        <pc:spChg chg="add del">
          <ac:chgData name="Udruga Latice" userId="8c0f1cff-c2d0-4062-8ec5-41115b959b9e" providerId="ADAL" clId="{90935A4A-1B5C-4847-A068-33B74A41A883}" dt="2022-04-11T09:08:17.258" v="2340" actId="26606"/>
          <ac:spMkLst>
            <pc:docMk/>
            <pc:sldMk cId="2089926727" sldId="308"/>
            <ac:spMk id="17" creationId="{6C2997EE-0889-44C3-AC0D-18F26AC9AAAB}"/>
          </ac:spMkLst>
        </pc:spChg>
        <pc:spChg chg="add del">
          <ac:chgData name="Udruga Latice" userId="8c0f1cff-c2d0-4062-8ec5-41115b959b9e" providerId="ADAL" clId="{90935A4A-1B5C-4847-A068-33B74A41A883}" dt="2022-04-11T09:08:36.308" v="2344" actId="26606"/>
          <ac:spMkLst>
            <pc:docMk/>
            <pc:sldMk cId="2089926727" sldId="308"/>
            <ac:spMk id="19" creationId="{E8DC6FCD-811B-436E-9FEE-FC957486CD7E}"/>
          </ac:spMkLst>
        </pc:spChg>
        <pc:spChg chg="add del">
          <ac:chgData name="Udruga Latice" userId="8c0f1cff-c2d0-4062-8ec5-41115b959b9e" providerId="ADAL" clId="{90935A4A-1B5C-4847-A068-33B74A41A883}" dt="2022-04-11T09:08:36.305" v="2343" actId="26606"/>
          <ac:spMkLst>
            <pc:docMk/>
            <pc:sldMk cId="2089926727" sldId="308"/>
            <ac:spMk id="24" creationId="{B96FC576-AE30-4C09-A12C-0582F2A6A067}"/>
          </ac:spMkLst>
        </pc:spChg>
        <pc:spChg chg="add">
          <ac:chgData name="Udruga Latice" userId="8c0f1cff-c2d0-4062-8ec5-41115b959b9e" providerId="ADAL" clId="{90935A4A-1B5C-4847-A068-33B74A41A883}" dt="2022-04-11T09:08:36.308" v="2344" actId="26606"/>
          <ac:spMkLst>
            <pc:docMk/>
            <pc:sldMk cId="2089926727" sldId="308"/>
            <ac:spMk id="26" creationId="{6C2997EE-0889-44C3-AC0D-18F26AC9AAAB}"/>
          </ac:spMkLst>
        </pc:spChg>
        <pc:picChg chg="ord">
          <ac:chgData name="Udruga Latice" userId="8c0f1cff-c2d0-4062-8ec5-41115b959b9e" providerId="ADAL" clId="{90935A4A-1B5C-4847-A068-33B74A41A883}" dt="2022-04-11T09:08:17.262" v="2341" actId="26606"/>
          <ac:picMkLst>
            <pc:docMk/>
            <pc:sldMk cId="2089926727" sldId="308"/>
            <ac:picMk id="3" creationId="{C473A332-D214-4849-98B3-37E117D75505}"/>
          </ac:picMkLst>
        </pc:picChg>
        <pc:picChg chg="add mod ord">
          <ac:chgData name="Udruga Latice" userId="8c0f1cff-c2d0-4062-8ec5-41115b959b9e" providerId="ADAL" clId="{90935A4A-1B5C-4847-A068-33B74A41A883}" dt="2022-04-11T09:08:43.910" v="2346" actId="27614"/>
          <ac:picMkLst>
            <pc:docMk/>
            <pc:sldMk cId="2089926727" sldId="308"/>
            <ac:picMk id="4" creationId="{6BAFDA09-BB86-4333-9FF8-A1E9AC6FB879}"/>
          </ac:picMkLst>
        </pc:picChg>
        <pc:picChg chg="add mod ord">
          <ac:chgData name="Udruga Latice" userId="8c0f1cff-c2d0-4062-8ec5-41115b959b9e" providerId="ADAL" clId="{90935A4A-1B5C-4847-A068-33B74A41A883}" dt="2022-04-11T09:08:44.395" v="2348" actId="27614"/>
          <ac:picMkLst>
            <pc:docMk/>
            <pc:sldMk cId="2089926727" sldId="308"/>
            <ac:picMk id="6" creationId="{81FC66CA-1552-466A-92BA-F8234E67ECEC}"/>
          </ac:picMkLst>
        </pc:picChg>
        <pc:picChg chg="add mod ord">
          <ac:chgData name="Udruga Latice" userId="8c0f1cff-c2d0-4062-8ec5-41115b959b9e" providerId="ADAL" clId="{90935A4A-1B5C-4847-A068-33B74A41A883}" dt="2022-04-11T09:08:44.201" v="2347" actId="27614"/>
          <ac:picMkLst>
            <pc:docMk/>
            <pc:sldMk cId="2089926727" sldId="308"/>
            <ac:picMk id="8" creationId="{05306B96-3A2B-47B1-B190-08ED49AE6BE4}"/>
          </ac:picMkLst>
        </pc:picChg>
        <pc:picChg chg="add mod ord">
          <ac:chgData name="Udruga Latice" userId="8c0f1cff-c2d0-4062-8ec5-41115b959b9e" providerId="ADAL" clId="{90935A4A-1B5C-4847-A068-33B74A41A883}" dt="2022-04-11T09:08:43.817" v="2345" actId="27614"/>
          <ac:picMkLst>
            <pc:docMk/>
            <pc:sldMk cId="2089926727" sldId="308"/>
            <ac:picMk id="10" creationId="{44B93621-0C6B-4533-8AB2-61E617905FB9}"/>
          </ac:picMkLst>
        </pc:picChg>
        <pc:picChg chg="del">
          <ac:chgData name="Udruga Latice" userId="8c0f1cff-c2d0-4062-8ec5-41115b959b9e" providerId="ADAL" clId="{90935A4A-1B5C-4847-A068-33B74A41A883}" dt="2022-04-11T08:22:14.167" v="2326" actId="478"/>
          <ac:picMkLst>
            <pc:docMk/>
            <pc:sldMk cId="2089926727" sldId="308"/>
            <ac:picMk id="12" creationId="{09F6E653-8AC0-435D-90A2-219ACF829FCD}"/>
          </ac:picMkLst>
        </pc:picChg>
        <pc:picChg chg="del">
          <ac:chgData name="Udruga Latice" userId="8c0f1cff-c2d0-4062-8ec5-41115b959b9e" providerId="ADAL" clId="{90935A4A-1B5C-4847-A068-33B74A41A883}" dt="2022-04-11T08:22:13.135" v="2324" actId="478"/>
          <ac:picMkLst>
            <pc:docMk/>
            <pc:sldMk cId="2089926727" sldId="308"/>
            <ac:picMk id="14" creationId="{98D54D4B-39B1-4965-91C4-70DB1A506F3A}"/>
          </ac:picMkLst>
        </pc:picChg>
        <pc:picChg chg="del">
          <ac:chgData name="Udruga Latice" userId="8c0f1cff-c2d0-4062-8ec5-41115b959b9e" providerId="ADAL" clId="{90935A4A-1B5C-4847-A068-33B74A41A883}" dt="2022-04-11T08:22:14.606" v="2327" actId="478"/>
          <ac:picMkLst>
            <pc:docMk/>
            <pc:sldMk cId="2089926727" sldId="308"/>
            <ac:picMk id="16" creationId="{CF305ED2-444E-4B27-BA43-25C0F57DE8E8}"/>
          </ac:picMkLst>
        </pc:picChg>
        <pc:picChg chg="del">
          <ac:chgData name="Udruga Latice" userId="8c0f1cff-c2d0-4062-8ec5-41115b959b9e" providerId="ADAL" clId="{90935A4A-1B5C-4847-A068-33B74A41A883}" dt="2022-04-11T08:22:13.655" v="2325" actId="478"/>
          <ac:picMkLst>
            <pc:docMk/>
            <pc:sldMk cId="2089926727" sldId="308"/>
            <ac:picMk id="18" creationId="{61E153A0-6792-4CBD-AD5D-8E743C79D2ED}"/>
          </ac:picMkLst>
        </pc:picChg>
      </pc:sldChg>
      <pc:sldChg chg="addSp delSp modSp mod setBg">
        <pc:chgData name="Udruga Latice" userId="8c0f1cff-c2d0-4062-8ec5-41115b959b9e" providerId="ADAL" clId="{90935A4A-1B5C-4847-A068-33B74A41A883}" dt="2022-04-11T09:16:49.068" v="2380" actId="26606"/>
        <pc:sldMkLst>
          <pc:docMk/>
          <pc:sldMk cId="1440725458" sldId="309"/>
        </pc:sldMkLst>
        <pc:spChg chg="add del">
          <ac:chgData name="Udruga Latice" userId="8c0f1cff-c2d0-4062-8ec5-41115b959b9e" providerId="ADAL" clId="{90935A4A-1B5C-4847-A068-33B74A41A883}" dt="2022-04-11T09:09:18.415" v="2361" actId="26606"/>
          <ac:spMkLst>
            <pc:docMk/>
            <pc:sldMk cId="1440725458" sldId="309"/>
            <ac:spMk id="13" creationId="{262ABC4B-37D8-4218-BDD8-6DF6A00C0C80}"/>
          </ac:spMkLst>
        </pc:spChg>
        <pc:spChg chg="add">
          <ac:chgData name="Udruga Latice" userId="8c0f1cff-c2d0-4062-8ec5-41115b959b9e" providerId="ADAL" clId="{90935A4A-1B5C-4847-A068-33B74A41A883}" dt="2022-04-11T09:16:49.068" v="2380" actId="26606"/>
          <ac:spMkLst>
            <pc:docMk/>
            <pc:sldMk cId="1440725458" sldId="309"/>
            <ac:spMk id="15" creationId="{B96FC576-AE30-4C09-A12C-0582F2A6A067}"/>
          </ac:spMkLst>
        </pc:spChg>
        <pc:picChg chg="ord">
          <ac:chgData name="Udruga Latice" userId="8c0f1cff-c2d0-4062-8ec5-41115b959b9e" providerId="ADAL" clId="{90935A4A-1B5C-4847-A068-33B74A41A883}" dt="2022-04-11T09:09:18.416" v="2362" actId="26606"/>
          <ac:picMkLst>
            <pc:docMk/>
            <pc:sldMk cId="1440725458" sldId="309"/>
            <ac:picMk id="3" creationId="{C473A332-D214-4849-98B3-37E117D75505}"/>
          </ac:picMkLst>
        </pc:picChg>
        <pc:picChg chg="add mod ord">
          <ac:chgData name="Udruga Latice" userId="8c0f1cff-c2d0-4062-8ec5-41115b959b9e" providerId="ADAL" clId="{90935A4A-1B5C-4847-A068-33B74A41A883}" dt="2022-04-11T09:16:49.068" v="2380" actId="26606"/>
          <ac:picMkLst>
            <pc:docMk/>
            <pc:sldMk cId="1440725458" sldId="309"/>
            <ac:picMk id="4" creationId="{2E1455B2-B883-46C6-B607-C66C0476A84B}"/>
          </ac:picMkLst>
        </pc:picChg>
        <pc:picChg chg="add mod ord">
          <ac:chgData name="Udruga Latice" userId="8c0f1cff-c2d0-4062-8ec5-41115b959b9e" providerId="ADAL" clId="{90935A4A-1B5C-4847-A068-33B74A41A883}" dt="2022-04-11T09:16:49.068" v="2380" actId="26606"/>
          <ac:picMkLst>
            <pc:docMk/>
            <pc:sldMk cId="1440725458" sldId="309"/>
            <ac:picMk id="6" creationId="{B3DB7C1E-AB17-4DE4-AB72-7FD4FE094D99}"/>
          </ac:picMkLst>
        </pc:picChg>
        <pc:picChg chg="add mod">
          <ac:chgData name="Udruga Latice" userId="8c0f1cff-c2d0-4062-8ec5-41115b959b9e" providerId="ADAL" clId="{90935A4A-1B5C-4847-A068-33B74A41A883}" dt="2022-04-11T09:16:49.068" v="2380" actId="26606"/>
          <ac:picMkLst>
            <pc:docMk/>
            <pc:sldMk cId="1440725458" sldId="309"/>
            <ac:picMk id="8" creationId="{F56E8BFE-34E7-4C80-8E98-72FBD70C535B}"/>
          </ac:picMkLst>
        </pc:picChg>
        <pc:picChg chg="add mod ord">
          <ac:chgData name="Udruga Latice" userId="8c0f1cff-c2d0-4062-8ec5-41115b959b9e" providerId="ADAL" clId="{90935A4A-1B5C-4847-A068-33B74A41A883}" dt="2022-04-11T09:16:49.068" v="2380" actId="26606"/>
          <ac:picMkLst>
            <pc:docMk/>
            <pc:sldMk cId="1440725458" sldId="309"/>
            <ac:picMk id="10" creationId="{D5636223-352E-4A57-B61F-AFC71F05A588}"/>
          </ac:picMkLst>
        </pc:picChg>
        <pc:picChg chg="del">
          <ac:chgData name="Udruga Latice" userId="8c0f1cff-c2d0-4062-8ec5-41115b959b9e" providerId="ADAL" clId="{90935A4A-1B5C-4847-A068-33B74A41A883}" dt="2022-04-11T09:08:48.392" v="2351" actId="478"/>
          <ac:picMkLst>
            <pc:docMk/>
            <pc:sldMk cId="1440725458" sldId="309"/>
            <ac:picMk id="12" creationId="{09F6E653-8AC0-435D-90A2-219ACF829FCD}"/>
          </ac:picMkLst>
        </pc:picChg>
        <pc:picChg chg="del">
          <ac:chgData name="Udruga Latice" userId="8c0f1cff-c2d0-4062-8ec5-41115b959b9e" providerId="ADAL" clId="{90935A4A-1B5C-4847-A068-33B74A41A883}" dt="2022-04-11T09:08:47.416" v="2349" actId="478"/>
          <ac:picMkLst>
            <pc:docMk/>
            <pc:sldMk cId="1440725458" sldId="309"/>
            <ac:picMk id="14" creationId="{98D54D4B-39B1-4965-91C4-70DB1A506F3A}"/>
          </ac:picMkLst>
        </pc:picChg>
        <pc:picChg chg="del">
          <ac:chgData name="Udruga Latice" userId="8c0f1cff-c2d0-4062-8ec5-41115b959b9e" providerId="ADAL" clId="{90935A4A-1B5C-4847-A068-33B74A41A883}" dt="2022-04-11T09:08:48.925" v="2352" actId="478"/>
          <ac:picMkLst>
            <pc:docMk/>
            <pc:sldMk cId="1440725458" sldId="309"/>
            <ac:picMk id="16" creationId="{CF305ED2-444E-4B27-BA43-25C0F57DE8E8}"/>
          </ac:picMkLst>
        </pc:picChg>
        <pc:picChg chg="del">
          <ac:chgData name="Udruga Latice" userId="8c0f1cff-c2d0-4062-8ec5-41115b959b9e" providerId="ADAL" clId="{90935A4A-1B5C-4847-A068-33B74A41A883}" dt="2022-04-11T09:08:47.927" v="2350" actId="478"/>
          <ac:picMkLst>
            <pc:docMk/>
            <pc:sldMk cId="1440725458" sldId="309"/>
            <ac:picMk id="18" creationId="{61E153A0-6792-4CBD-AD5D-8E743C79D2ED}"/>
          </ac:picMkLst>
        </pc:picChg>
      </pc:sldChg>
      <pc:sldChg chg="addSp delSp modSp mod setBg">
        <pc:chgData name="Udruga Latice" userId="8c0f1cff-c2d0-4062-8ec5-41115b959b9e" providerId="ADAL" clId="{90935A4A-1B5C-4847-A068-33B74A41A883}" dt="2022-04-11T09:20:05.383" v="2395" actId="26606"/>
        <pc:sldMkLst>
          <pc:docMk/>
          <pc:sldMk cId="3828633130" sldId="310"/>
        </pc:sldMkLst>
        <pc:spChg chg="add del">
          <ac:chgData name="Udruga Latice" userId="8c0f1cff-c2d0-4062-8ec5-41115b959b9e" providerId="ADAL" clId="{90935A4A-1B5C-4847-A068-33B74A41A883}" dt="2022-04-11T09:17:10.972" v="2385" actId="26606"/>
          <ac:spMkLst>
            <pc:docMk/>
            <pc:sldMk cId="3828633130" sldId="310"/>
            <ac:spMk id="15" creationId="{B78EDDD3-C548-48EF-B3CA-B290B17192AB}"/>
          </ac:spMkLst>
        </pc:spChg>
        <pc:spChg chg="add del">
          <ac:chgData name="Udruga Latice" userId="8c0f1cff-c2d0-4062-8ec5-41115b959b9e" providerId="ADAL" clId="{90935A4A-1B5C-4847-A068-33B74A41A883}" dt="2022-04-11T09:17:06.811" v="2382" actId="26606"/>
          <ac:spMkLst>
            <pc:docMk/>
            <pc:sldMk cId="3828633130" sldId="310"/>
            <ac:spMk id="20" creationId="{B96FC576-AE30-4C09-A12C-0582F2A6A067}"/>
          </ac:spMkLst>
        </pc:spChg>
        <pc:spChg chg="add del">
          <ac:chgData name="Udruga Latice" userId="8c0f1cff-c2d0-4062-8ec5-41115b959b9e" providerId="ADAL" clId="{90935A4A-1B5C-4847-A068-33B74A41A883}" dt="2022-04-11T09:17:10.969" v="2384" actId="26606"/>
          <ac:spMkLst>
            <pc:docMk/>
            <pc:sldMk cId="3828633130" sldId="310"/>
            <ac:spMk id="22" creationId="{E6B869D4-1EEF-4B5F-AD70-79AACBAEE367}"/>
          </ac:spMkLst>
        </pc:spChg>
        <pc:spChg chg="add del">
          <ac:chgData name="Udruga Latice" userId="8c0f1cff-c2d0-4062-8ec5-41115b959b9e" providerId="ADAL" clId="{90935A4A-1B5C-4847-A068-33B74A41A883}" dt="2022-04-11T09:20:05.383" v="2395" actId="26606"/>
          <ac:spMkLst>
            <pc:docMk/>
            <pc:sldMk cId="3828633130" sldId="310"/>
            <ac:spMk id="24" creationId="{B78EDDD3-C548-48EF-B3CA-B290B17192AB}"/>
          </ac:spMkLst>
        </pc:spChg>
        <pc:spChg chg="add del">
          <ac:chgData name="Udruga Latice" userId="8c0f1cff-c2d0-4062-8ec5-41115b959b9e" providerId="ADAL" clId="{90935A4A-1B5C-4847-A068-33B74A41A883}" dt="2022-04-11T09:19:49.715" v="2392" actId="26606"/>
          <ac:spMkLst>
            <pc:docMk/>
            <pc:sldMk cId="3828633130" sldId="310"/>
            <ac:spMk id="29" creationId="{B78EDDD3-C548-48EF-B3CA-B290B17192AB}"/>
          </ac:spMkLst>
        </pc:spChg>
        <pc:spChg chg="add del">
          <ac:chgData name="Udruga Latice" userId="8c0f1cff-c2d0-4062-8ec5-41115b959b9e" providerId="ADAL" clId="{90935A4A-1B5C-4847-A068-33B74A41A883}" dt="2022-04-11T09:20:05.377" v="2394" actId="26606"/>
          <ac:spMkLst>
            <pc:docMk/>
            <pc:sldMk cId="3828633130" sldId="310"/>
            <ac:spMk id="31" creationId="{25B97239-2685-48C8-8104-1D4E4E383D82}"/>
          </ac:spMkLst>
        </pc:spChg>
        <pc:spChg chg="add">
          <ac:chgData name="Udruga Latice" userId="8c0f1cff-c2d0-4062-8ec5-41115b959b9e" providerId="ADAL" clId="{90935A4A-1B5C-4847-A068-33B74A41A883}" dt="2022-04-11T09:20:05.383" v="2395" actId="26606"/>
          <ac:spMkLst>
            <pc:docMk/>
            <pc:sldMk cId="3828633130" sldId="310"/>
            <ac:spMk id="33" creationId="{E6B869D4-1EEF-4B5F-AD70-79AACBAEE367}"/>
          </ac:spMkLst>
        </pc:spChg>
        <pc:picChg chg="ord">
          <ac:chgData name="Udruga Latice" userId="8c0f1cff-c2d0-4062-8ec5-41115b959b9e" providerId="ADAL" clId="{90935A4A-1B5C-4847-A068-33B74A41A883}" dt="2022-04-11T09:14:53.437" v="2376" actId="26606"/>
          <ac:picMkLst>
            <pc:docMk/>
            <pc:sldMk cId="3828633130" sldId="310"/>
            <ac:picMk id="3" creationId="{C473A332-D214-4849-98B3-37E117D75505}"/>
          </ac:picMkLst>
        </pc:picChg>
        <pc:picChg chg="add mod ord">
          <ac:chgData name="Udruga Latice" userId="8c0f1cff-c2d0-4062-8ec5-41115b959b9e" providerId="ADAL" clId="{90935A4A-1B5C-4847-A068-33B74A41A883}" dt="2022-04-11T09:20:05.383" v="2395" actId="26606"/>
          <ac:picMkLst>
            <pc:docMk/>
            <pc:sldMk cId="3828633130" sldId="310"/>
            <ac:picMk id="4" creationId="{CF76CCA1-BE9B-4AF0-92C9-F85D4AB63481}"/>
          </ac:picMkLst>
        </pc:picChg>
        <pc:picChg chg="add mod ord">
          <ac:chgData name="Udruga Latice" userId="8c0f1cff-c2d0-4062-8ec5-41115b959b9e" providerId="ADAL" clId="{90935A4A-1B5C-4847-A068-33B74A41A883}" dt="2022-04-11T09:20:05.383" v="2395" actId="26606"/>
          <ac:picMkLst>
            <pc:docMk/>
            <pc:sldMk cId="3828633130" sldId="310"/>
            <ac:picMk id="6" creationId="{39C44323-8086-4EF8-B923-C9001FAC15BE}"/>
          </ac:picMkLst>
        </pc:picChg>
        <pc:picChg chg="add mod ord">
          <ac:chgData name="Udruga Latice" userId="8c0f1cff-c2d0-4062-8ec5-41115b959b9e" providerId="ADAL" clId="{90935A4A-1B5C-4847-A068-33B74A41A883}" dt="2022-04-11T09:20:05.383" v="2395" actId="26606"/>
          <ac:picMkLst>
            <pc:docMk/>
            <pc:sldMk cId="3828633130" sldId="310"/>
            <ac:picMk id="8" creationId="{96A31176-CD27-4ACB-92B2-E1D54BE0A682}"/>
          </ac:picMkLst>
        </pc:picChg>
        <pc:picChg chg="add del mod ord">
          <ac:chgData name="Udruga Latice" userId="8c0f1cff-c2d0-4062-8ec5-41115b959b9e" providerId="ADAL" clId="{90935A4A-1B5C-4847-A068-33B74A41A883}" dt="2022-04-11T09:18:34.641" v="2387" actId="478"/>
          <ac:picMkLst>
            <pc:docMk/>
            <pc:sldMk cId="3828633130" sldId="310"/>
            <ac:picMk id="10" creationId="{6756A55D-626A-481B-B180-A9D8AC332428}"/>
          </ac:picMkLst>
        </pc:picChg>
        <pc:picChg chg="del">
          <ac:chgData name="Udruga Latice" userId="8c0f1cff-c2d0-4062-8ec5-41115b959b9e" providerId="ADAL" clId="{90935A4A-1B5C-4847-A068-33B74A41A883}" dt="2022-04-11T09:14:26.747" v="2365" actId="478"/>
          <ac:picMkLst>
            <pc:docMk/>
            <pc:sldMk cId="3828633130" sldId="310"/>
            <ac:picMk id="12" creationId="{09F6E653-8AC0-435D-90A2-219ACF829FCD}"/>
          </ac:picMkLst>
        </pc:picChg>
        <pc:picChg chg="add mod ord">
          <ac:chgData name="Udruga Latice" userId="8c0f1cff-c2d0-4062-8ec5-41115b959b9e" providerId="ADAL" clId="{90935A4A-1B5C-4847-A068-33B74A41A883}" dt="2022-04-11T09:20:05.383" v="2395" actId="26606"/>
          <ac:picMkLst>
            <pc:docMk/>
            <pc:sldMk cId="3828633130" sldId="310"/>
            <ac:picMk id="13" creationId="{006C673C-AA28-40AE-BE55-B8C4532A2719}"/>
          </ac:picMkLst>
        </pc:picChg>
        <pc:picChg chg="del">
          <ac:chgData name="Udruga Latice" userId="8c0f1cff-c2d0-4062-8ec5-41115b959b9e" providerId="ADAL" clId="{90935A4A-1B5C-4847-A068-33B74A41A883}" dt="2022-04-11T09:14:25.782" v="2363" actId="478"/>
          <ac:picMkLst>
            <pc:docMk/>
            <pc:sldMk cId="3828633130" sldId="310"/>
            <ac:picMk id="14" creationId="{98D54D4B-39B1-4965-91C4-70DB1A506F3A}"/>
          </ac:picMkLst>
        </pc:picChg>
        <pc:picChg chg="del">
          <ac:chgData name="Udruga Latice" userId="8c0f1cff-c2d0-4062-8ec5-41115b959b9e" providerId="ADAL" clId="{90935A4A-1B5C-4847-A068-33B74A41A883}" dt="2022-04-11T09:14:27.149" v="2366" actId="478"/>
          <ac:picMkLst>
            <pc:docMk/>
            <pc:sldMk cId="3828633130" sldId="310"/>
            <ac:picMk id="16" creationId="{CF305ED2-444E-4B27-BA43-25C0F57DE8E8}"/>
          </ac:picMkLst>
        </pc:picChg>
        <pc:picChg chg="del">
          <ac:chgData name="Udruga Latice" userId="8c0f1cff-c2d0-4062-8ec5-41115b959b9e" providerId="ADAL" clId="{90935A4A-1B5C-4847-A068-33B74A41A883}" dt="2022-04-11T09:14:26.271" v="2364" actId="478"/>
          <ac:picMkLst>
            <pc:docMk/>
            <pc:sldMk cId="3828633130" sldId="310"/>
            <ac:picMk id="18" creationId="{61E153A0-6792-4CBD-AD5D-8E743C79D2ED}"/>
          </ac:picMkLst>
        </pc:picChg>
      </pc:sldChg>
      <pc:sldChg chg="delSp mod">
        <pc:chgData name="Udruga Latice" userId="8c0f1cff-c2d0-4062-8ec5-41115b959b9e" providerId="ADAL" clId="{90935A4A-1B5C-4847-A068-33B74A41A883}" dt="2022-04-29T10:48:51.967" v="2579" actId="478"/>
        <pc:sldMkLst>
          <pc:docMk/>
          <pc:sldMk cId="479190150" sldId="311"/>
        </pc:sldMkLst>
        <pc:spChg chg="del">
          <ac:chgData name="Udruga Latice" userId="8c0f1cff-c2d0-4062-8ec5-41115b959b9e" providerId="ADAL" clId="{90935A4A-1B5C-4847-A068-33B74A41A883}" dt="2022-04-29T10:48:51.967" v="2579" actId="478"/>
          <ac:spMkLst>
            <pc:docMk/>
            <pc:sldMk cId="479190150" sldId="311"/>
            <ac:spMk id="2" creationId="{A90192C1-5981-4CF8-BA65-617D2F4F73DD}"/>
          </ac:spMkLst>
        </pc:spChg>
      </pc:sldChg>
      <pc:sldChg chg="delSp mod">
        <pc:chgData name="Udruga Latice" userId="8c0f1cff-c2d0-4062-8ec5-41115b959b9e" providerId="ADAL" clId="{90935A4A-1B5C-4847-A068-33B74A41A883}" dt="2022-04-29T10:49:10.781" v="2580" actId="478"/>
        <pc:sldMkLst>
          <pc:docMk/>
          <pc:sldMk cId="3829025891" sldId="313"/>
        </pc:sldMkLst>
        <pc:spChg chg="del">
          <ac:chgData name="Udruga Latice" userId="8c0f1cff-c2d0-4062-8ec5-41115b959b9e" providerId="ADAL" clId="{90935A4A-1B5C-4847-A068-33B74A41A883}" dt="2022-04-29T10:49:10.781" v="2580" actId="478"/>
          <ac:spMkLst>
            <pc:docMk/>
            <pc:sldMk cId="3829025891" sldId="313"/>
            <ac:spMk id="2" creationId="{BEC34C77-1B4D-4707-BBE7-D839A0F9FC72}"/>
          </ac:spMkLst>
        </pc:spChg>
      </pc:sldChg>
      <pc:sldChg chg="addSp modSp mod setBg delDesignElem">
        <pc:chgData name="Udruga Latice" userId="8c0f1cff-c2d0-4062-8ec5-41115b959b9e" providerId="ADAL" clId="{90935A4A-1B5C-4847-A068-33B74A41A883}" dt="2022-04-29T06:46:34.455" v="2483" actId="14100"/>
        <pc:sldMkLst>
          <pc:docMk/>
          <pc:sldMk cId="3152499827" sldId="315"/>
        </pc:sldMkLst>
        <pc:spChg chg="mod">
          <ac:chgData name="Udruga Latice" userId="8c0f1cff-c2d0-4062-8ec5-41115b959b9e" providerId="ADAL" clId="{90935A4A-1B5C-4847-A068-33B74A41A883}" dt="2022-04-29T06:46:17.912" v="2480" actId="26606"/>
          <ac:spMkLst>
            <pc:docMk/>
            <pc:sldMk cId="3152499827" sldId="315"/>
            <ac:spMk id="2" creationId="{71CB12E7-5A02-46A6-95FF-A6938769BBD2}"/>
          </ac:spMkLst>
        </pc:spChg>
        <pc:spChg chg="mod">
          <ac:chgData name="Udruga Latice" userId="8c0f1cff-c2d0-4062-8ec5-41115b959b9e" providerId="ADAL" clId="{90935A4A-1B5C-4847-A068-33B74A41A883}" dt="2022-04-29T06:46:34.455" v="2483" actId="14100"/>
          <ac:spMkLst>
            <pc:docMk/>
            <pc:sldMk cId="3152499827" sldId="315"/>
            <ac:spMk id="3" creationId="{BECA6739-8A53-42E5-BD41-8359C77ED54E}"/>
          </ac:spMkLst>
        </pc:spChg>
        <pc:spChg chg="mod ord">
          <ac:chgData name="Udruga Latice" userId="8c0f1cff-c2d0-4062-8ec5-41115b959b9e" providerId="ADAL" clId="{90935A4A-1B5C-4847-A068-33B74A41A883}" dt="2022-04-29T06:46:17.912" v="2480" actId="26606"/>
          <ac:spMkLst>
            <pc:docMk/>
            <pc:sldMk cId="3152499827" sldId="315"/>
            <ac:spMk id="4" creationId="{2342E98C-6714-4810-BF95-CC44BDD537BC}"/>
          </ac:spMkLst>
        </pc:spChg>
        <pc:spChg chg="add">
          <ac:chgData name="Udruga Latice" userId="8c0f1cff-c2d0-4062-8ec5-41115b959b9e" providerId="ADAL" clId="{90935A4A-1B5C-4847-A068-33B74A41A883}" dt="2022-04-29T06:46:17.912" v="2480" actId="26606"/>
          <ac:spMkLst>
            <pc:docMk/>
            <pc:sldMk cId="3152499827" sldId="315"/>
            <ac:spMk id="12" creationId="{8F83519B-7BEF-4683-AD95-44C6CEBD9994}"/>
          </ac:spMkLst>
        </pc:spChg>
        <pc:grpChg chg="add">
          <ac:chgData name="Udruga Latice" userId="8c0f1cff-c2d0-4062-8ec5-41115b959b9e" providerId="ADAL" clId="{90935A4A-1B5C-4847-A068-33B74A41A883}" dt="2022-04-29T06:46:17.912" v="2480" actId="26606"/>
          <ac:grpSpMkLst>
            <pc:docMk/>
            <pc:sldMk cId="3152499827" sldId="315"/>
            <ac:grpSpMk id="14" creationId="{EBAD34AF-5414-49A5-AB75-F1CA854B3094}"/>
          </ac:grpSpMkLst>
        </pc:grpChg>
        <pc:grpChg chg="add">
          <ac:chgData name="Udruga Latice" userId="8c0f1cff-c2d0-4062-8ec5-41115b959b9e" providerId="ADAL" clId="{90935A4A-1B5C-4847-A068-33B74A41A883}" dt="2022-04-29T06:46:17.912" v="2480" actId="26606"/>
          <ac:grpSpMkLst>
            <pc:docMk/>
            <pc:sldMk cId="3152499827" sldId="315"/>
            <ac:grpSpMk id="18" creationId="{7A737E2B-A28F-42F1-A1E9-1CA2DE4A1EBD}"/>
          </ac:grpSpMkLst>
        </pc:grpChg>
        <pc:grpChg chg="add">
          <ac:chgData name="Udruga Latice" userId="8c0f1cff-c2d0-4062-8ec5-41115b959b9e" providerId="ADAL" clId="{90935A4A-1B5C-4847-A068-33B74A41A883}" dt="2022-04-29T06:46:17.912" v="2480" actId="26606"/>
          <ac:grpSpMkLst>
            <pc:docMk/>
            <pc:sldMk cId="3152499827" sldId="315"/>
            <ac:grpSpMk id="22" creationId="{5F42AC07-1FE2-483E-851B-FC913421033F}"/>
          </ac:grpSpMkLst>
        </pc:grpChg>
        <pc:grpChg chg="add">
          <ac:chgData name="Udruga Latice" userId="8c0f1cff-c2d0-4062-8ec5-41115b959b9e" providerId="ADAL" clId="{90935A4A-1B5C-4847-A068-33B74A41A883}" dt="2022-04-29T06:46:17.912" v="2480" actId="26606"/>
          <ac:grpSpMkLst>
            <pc:docMk/>
            <pc:sldMk cId="3152499827" sldId="315"/>
            <ac:grpSpMk id="26" creationId="{990CD16F-8620-4B36-8D85-DB9DD98696D1}"/>
          </ac:grpSpMkLst>
        </pc:grpChg>
        <pc:picChg chg="mod">
          <ac:chgData name="Udruga Latice" userId="8c0f1cff-c2d0-4062-8ec5-41115b959b9e" providerId="ADAL" clId="{90935A4A-1B5C-4847-A068-33B74A41A883}" dt="2022-04-29T06:46:17.912" v="2480" actId="26606"/>
          <ac:picMkLst>
            <pc:docMk/>
            <pc:sldMk cId="3152499827" sldId="315"/>
            <ac:picMk id="5" creationId="{3672724C-93D7-49E0-8905-03DC72DE6178}"/>
          </ac:picMkLst>
        </pc:picChg>
        <pc:picChg chg="mod ord">
          <ac:chgData name="Udruga Latice" userId="8c0f1cff-c2d0-4062-8ec5-41115b959b9e" providerId="ADAL" clId="{90935A4A-1B5C-4847-A068-33B74A41A883}" dt="2022-04-29T06:46:17.912" v="2480" actId="26606"/>
          <ac:picMkLst>
            <pc:docMk/>
            <pc:sldMk cId="3152499827" sldId="315"/>
            <ac:picMk id="6" creationId="{A8F13BC2-85AE-4233-BC7F-12C819A212BA}"/>
          </ac:picMkLst>
        </pc:picChg>
        <pc:picChg chg="mod">
          <ac:chgData name="Udruga Latice" userId="8c0f1cff-c2d0-4062-8ec5-41115b959b9e" providerId="ADAL" clId="{90935A4A-1B5C-4847-A068-33B74A41A883}" dt="2022-04-29T06:46:17.912" v="2480" actId="26606"/>
          <ac:picMkLst>
            <pc:docMk/>
            <pc:sldMk cId="3152499827" sldId="315"/>
            <ac:picMk id="7" creationId="{C9649609-D20F-4BEC-8CA0-416858ED6AEA}"/>
          </ac:picMkLst>
        </pc:picChg>
      </pc:sldChg>
    </pc:docChg>
  </pc:docChgLst>
  <pc:docChgLst>
    <pc:chgData name="Udruga Latice" userId="8c0f1cff-c2d0-4062-8ec5-41115b959b9e" providerId="ADAL" clId="{9F077398-F42E-4092-8EC4-0E8B5E3A8629}"/>
    <pc:docChg chg="modSld">
      <pc:chgData name="Udruga Latice" userId="8c0f1cff-c2d0-4062-8ec5-41115b959b9e" providerId="ADAL" clId="{9F077398-F42E-4092-8EC4-0E8B5E3A8629}" dt="2023-08-26T09:26:19.203" v="21" actId="20577"/>
      <pc:docMkLst>
        <pc:docMk/>
      </pc:docMkLst>
      <pc:sldChg chg="modSp mod">
        <pc:chgData name="Udruga Latice" userId="8c0f1cff-c2d0-4062-8ec5-41115b959b9e" providerId="ADAL" clId="{9F077398-F42E-4092-8EC4-0E8B5E3A8629}" dt="2023-08-26T09:26:19.203" v="21" actId="20577"/>
        <pc:sldMkLst>
          <pc:docMk/>
          <pc:sldMk cId="1500256611" sldId="278"/>
        </pc:sldMkLst>
        <pc:graphicFrameChg chg="mod modGraphic">
          <ac:chgData name="Udruga Latice" userId="8c0f1cff-c2d0-4062-8ec5-41115b959b9e" providerId="ADAL" clId="{9F077398-F42E-4092-8EC4-0E8B5E3A8629}" dt="2023-08-26T09:26:19.203" v="21" actId="20577"/>
          <ac:graphicFrameMkLst>
            <pc:docMk/>
            <pc:sldMk cId="1500256611" sldId="278"/>
            <ac:graphicFrameMk id="2" creationId="{593833AF-C9A1-4E75-9560-56E9513EB797}"/>
          </ac:graphicFrameMkLst>
        </pc:graphicFrameChg>
      </pc:sldChg>
      <pc:sldChg chg="modSp mod">
        <pc:chgData name="Udruga Latice" userId="8c0f1cff-c2d0-4062-8ec5-41115b959b9e" providerId="ADAL" clId="{9F077398-F42E-4092-8EC4-0E8B5E3A8629}" dt="2023-04-24T20:56:53.127" v="11" actId="20577"/>
        <pc:sldMkLst>
          <pc:docMk/>
          <pc:sldMk cId="3822014642" sldId="286"/>
        </pc:sldMkLst>
        <pc:graphicFrameChg chg="mod modGraphic">
          <ac:chgData name="Udruga Latice" userId="8c0f1cff-c2d0-4062-8ec5-41115b959b9e" providerId="ADAL" clId="{9F077398-F42E-4092-8EC4-0E8B5E3A8629}" dt="2023-04-24T20:56:53.127" v="11" actId="20577"/>
          <ac:graphicFrameMkLst>
            <pc:docMk/>
            <pc:sldMk cId="3822014642" sldId="286"/>
            <ac:graphicFrameMk id="9" creationId="{8C405C3B-734C-4660-8F52-BC4D1F970066}"/>
          </ac:graphicFrameMkLst>
        </pc:graphicFrameChg>
      </pc:sldChg>
    </pc:docChg>
  </pc:docChgLst>
  <pc:docChgLst>
    <pc:chgData name="Udruga Latice" userId="8c0f1cff-c2d0-4062-8ec5-41115b959b9e" providerId="ADAL" clId="{46E38502-08CA-4FFE-BCAB-D08A96A6D400}"/>
    <pc:docChg chg="undo custSel modSld">
      <pc:chgData name="Udruga Latice" userId="8c0f1cff-c2d0-4062-8ec5-41115b959b9e" providerId="ADAL" clId="{46E38502-08CA-4FFE-BCAB-D08A96A6D400}" dt="2023-04-24T12:47:44.287" v="212" actId="313"/>
      <pc:docMkLst>
        <pc:docMk/>
      </pc:docMkLst>
      <pc:sldChg chg="modSp mod">
        <pc:chgData name="Udruga Latice" userId="8c0f1cff-c2d0-4062-8ec5-41115b959b9e" providerId="ADAL" clId="{46E38502-08CA-4FFE-BCAB-D08A96A6D400}" dt="2023-04-24T12:47:44.287" v="212" actId="313"/>
        <pc:sldMkLst>
          <pc:docMk/>
          <pc:sldMk cId="2552483239" sldId="257"/>
        </pc:sldMkLst>
        <pc:spChg chg="mod">
          <ac:chgData name="Udruga Latice" userId="8c0f1cff-c2d0-4062-8ec5-41115b959b9e" providerId="ADAL" clId="{46E38502-08CA-4FFE-BCAB-D08A96A6D400}" dt="2023-04-24T12:47:44.287" v="212" actId="313"/>
          <ac:spMkLst>
            <pc:docMk/>
            <pc:sldMk cId="2552483239" sldId="257"/>
            <ac:spMk id="6" creationId="{5BC26E02-4F9D-48F8-A3DE-03D09C29EA94}"/>
          </ac:spMkLst>
        </pc:spChg>
      </pc:sldChg>
      <pc:sldChg chg="modSp mod">
        <pc:chgData name="Udruga Latice" userId="8c0f1cff-c2d0-4062-8ec5-41115b959b9e" providerId="ADAL" clId="{46E38502-08CA-4FFE-BCAB-D08A96A6D400}" dt="2023-04-24T12:45:09.807" v="199" actId="1076"/>
        <pc:sldMkLst>
          <pc:docMk/>
          <pc:sldMk cId="2133769353" sldId="259"/>
        </pc:sldMkLst>
        <pc:spChg chg="mod">
          <ac:chgData name="Udruga Latice" userId="8c0f1cff-c2d0-4062-8ec5-41115b959b9e" providerId="ADAL" clId="{46E38502-08CA-4FFE-BCAB-D08A96A6D400}" dt="2023-04-24T12:45:00.238" v="197" actId="20577"/>
          <ac:spMkLst>
            <pc:docMk/>
            <pc:sldMk cId="2133769353" sldId="259"/>
            <ac:spMk id="4" creationId="{39C8277B-E79D-4871-B802-E89150D89957}"/>
          </ac:spMkLst>
        </pc:spChg>
        <pc:spChg chg="mod">
          <ac:chgData name="Udruga Latice" userId="8c0f1cff-c2d0-4062-8ec5-41115b959b9e" providerId="ADAL" clId="{46E38502-08CA-4FFE-BCAB-D08A96A6D400}" dt="2023-04-24T12:45:09.807" v="199" actId="1076"/>
          <ac:spMkLst>
            <pc:docMk/>
            <pc:sldMk cId="2133769353" sldId="259"/>
            <ac:spMk id="8" creationId="{3C486D6E-76E4-4F74-82E2-AE3E4C01BC76}"/>
          </ac:spMkLst>
        </pc:spChg>
        <pc:picChg chg="mod">
          <ac:chgData name="Udruga Latice" userId="8c0f1cff-c2d0-4062-8ec5-41115b959b9e" providerId="ADAL" clId="{46E38502-08CA-4FFE-BCAB-D08A96A6D400}" dt="2023-04-24T12:45:05.831" v="198" actId="1076"/>
          <ac:picMkLst>
            <pc:docMk/>
            <pc:sldMk cId="2133769353" sldId="259"/>
            <ac:picMk id="2" creationId="{910A6291-0B4C-43DE-9A6B-8C1C2CDD0840}"/>
          </ac:picMkLst>
        </pc:picChg>
      </pc:sldChg>
      <pc:sldChg chg="addSp delSp modSp mod">
        <pc:chgData name="Udruga Latice" userId="8c0f1cff-c2d0-4062-8ec5-41115b959b9e" providerId="ADAL" clId="{46E38502-08CA-4FFE-BCAB-D08A96A6D400}" dt="2023-04-24T12:44:06.650" v="153" actId="14100"/>
        <pc:sldMkLst>
          <pc:docMk/>
          <pc:sldMk cId="262428357" sldId="263"/>
        </pc:sldMkLst>
        <pc:spChg chg="mod">
          <ac:chgData name="Udruga Latice" userId="8c0f1cff-c2d0-4062-8ec5-41115b959b9e" providerId="ADAL" clId="{46E38502-08CA-4FFE-BCAB-D08A96A6D400}" dt="2023-04-24T12:41:24.603" v="150" actId="20577"/>
          <ac:spMkLst>
            <pc:docMk/>
            <pc:sldMk cId="262428357" sldId="263"/>
            <ac:spMk id="4" creationId="{39C8277B-E79D-4871-B802-E89150D89957}"/>
          </ac:spMkLst>
        </pc:spChg>
        <pc:graphicFrameChg chg="del mod modGraphic">
          <ac:chgData name="Udruga Latice" userId="8c0f1cff-c2d0-4062-8ec5-41115b959b9e" providerId="ADAL" clId="{46E38502-08CA-4FFE-BCAB-D08A96A6D400}" dt="2023-04-24T12:17:37.017" v="116" actId="478"/>
          <ac:graphicFrameMkLst>
            <pc:docMk/>
            <pc:sldMk cId="262428357" sldId="263"/>
            <ac:graphicFrameMk id="2" creationId="{731E18B3-31E8-4C22-A3A4-29961B1472AB}"/>
          </ac:graphicFrameMkLst>
        </pc:graphicFrameChg>
        <pc:picChg chg="add mod">
          <ac:chgData name="Udruga Latice" userId="8c0f1cff-c2d0-4062-8ec5-41115b959b9e" providerId="ADAL" clId="{46E38502-08CA-4FFE-BCAB-D08A96A6D400}" dt="2023-04-24T12:44:06.650" v="153" actId="14100"/>
          <ac:picMkLst>
            <pc:docMk/>
            <pc:sldMk cId="262428357" sldId="263"/>
            <ac:picMk id="7" creationId="{E6909F4C-E032-5963-CF91-CF89D270ECBF}"/>
          </ac:picMkLst>
        </pc:picChg>
      </pc:sldChg>
      <pc:sldChg chg="addSp delSp modSp mod">
        <pc:chgData name="Udruga Latice" userId="8c0f1cff-c2d0-4062-8ec5-41115b959b9e" providerId="ADAL" clId="{46E38502-08CA-4FFE-BCAB-D08A96A6D400}" dt="2023-04-24T12:07:17.270" v="110" actId="26606"/>
        <pc:sldMkLst>
          <pc:docMk/>
          <pc:sldMk cId="3734627836" sldId="279"/>
        </pc:sldMkLst>
        <pc:spChg chg="mod">
          <ac:chgData name="Udruga Latice" userId="8c0f1cff-c2d0-4062-8ec5-41115b959b9e" providerId="ADAL" clId="{46E38502-08CA-4FFE-BCAB-D08A96A6D400}" dt="2023-04-24T12:07:17.270" v="110" actId="26606"/>
          <ac:spMkLst>
            <pc:docMk/>
            <pc:sldMk cId="3734627836" sldId="279"/>
            <ac:spMk id="9" creationId="{4F956B06-554F-40DD-81B8-0CB1FE70BC58}"/>
          </ac:spMkLst>
        </pc:spChg>
        <pc:spChg chg="del">
          <ac:chgData name="Udruga Latice" userId="8c0f1cff-c2d0-4062-8ec5-41115b959b9e" providerId="ADAL" clId="{46E38502-08CA-4FFE-BCAB-D08A96A6D400}" dt="2023-04-24T12:07:17.270" v="110" actId="26606"/>
          <ac:spMkLst>
            <pc:docMk/>
            <pc:sldMk cId="3734627836" sldId="279"/>
            <ac:spMk id="143" creationId="{D2B783EE-0239-4717-BBEA-8C9EAC61C824}"/>
          </ac:spMkLst>
        </pc:spChg>
        <pc:spChg chg="del">
          <ac:chgData name="Udruga Latice" userId="8c0f1cff-c2d0-4062-8ec5-41115b959b9e" providerId="ADAL" clId="{46E38502-08CA-4FFE-BCAB-D08A96A6D400}" dt="2023-04-24T12:07:17.270" v="110" actId="26606"/>
          <ac:spMkLst>
            <pc:docMk/>
            <pc:sldMk cId="3734627836" sldId="279"/>
            <ac:spMk id="144" creationId="{A7B99495-F43F-4D80-A44F-2CB4764EB90B}"/>
          </ac:spMkLst>
        </pc:spChg>
        <pc:spChg chg="del">
          <ac:chgData name="Udruga Latice" userId="8c0f1cff-c2d0-4062-8ec5-41115b959b9e" providerId="ADAL" clId="{46E38502-08CA-4FFE-BCAB-D08A96A6D400}" dt="2023-04-24T12:07:17.270" v="110" actId="26606"/>
          <ac:spMkLst>
            <pc:docMk/>
            <pc:sldMk cId="3734627836" sldId="279"/>
            <ac:spMk id="145" creationId="{70BEB1E7-2F88-40BC-B73D-42E5B6F80BFC}"/>
          </ac:spMkLst>
        </pc:spChg>
        <pc:spChg chg="add">
          <ac:chgData name="Udruga Latice" userId="8c0f1cff-c2d0-4062-8ec5-41115b959b9e" providerId="ADAL" clId="{46E38502-08CA-4FFE-BCAB-D08A96A6D400}" dt="2023-04-24T12:07:17.270" v="110" actId="26606"/>
          <ac:spMkLst>
            <pc:docMk/>
            <pc:sldMk cId="3734627836" sldId="279"/>
            <ac:spMk id="150" creationId="{D2B783EE-0239-4717-BBEA-8C9EAC61C824}"/>
          </ac:spMkLst>
        </pc:spChg>
        <pc:spChg chg="add">
          <ac:chgData name="Udruga Latice" userId="8c0f1cff-c2d0-4062-8ec5-41115b959b9e" providerId="ADAL" clId="{46E38502-08CA-4FFE-BCAB-D08A96A6D400}" dt="2023-04-24T12:07:17.270" v="110" actId="26606"/>
          <ac:spMkLst>
            <pc:docMk/>
            <pc:sldMk cId="3734627836" sldId="279"/>
            <ac:spMk id="152" creationId="{A7B99495-F43F-4D80-A44F-2CB4764EB90B}"/>
          </ac:spMkLst>
        </pc:spChg>
        <pc:spChg chg="add">
          <ac:chgData name="Udruga Latice" userId="8c0f1cff-c2d0-4062-8ec5-41115b959b9e" providerId="ADAL" clId="{46E38502-08CA-4FFE-BCAB-D08A96A6D400}" dt="2023-04-24T12:07:17.270" v="110" actId="26606"/>
          <ac:spMkLst>
            <pc:docMk/>
            <pc:sldMk cId="3734627836" sldId="279"/>
            <ac:spMk id="154" creationId="{70BEB1E7-2F88-40BC-B73D-42E5B6F80BFC}"/>
          </ac:spMkLst>
        </pc:spChg>
        <pc:picChg chg="ord">
          <ac:chgData name="Udruga Latice" userId="8c0f1cff-c2d0-4062-8ec5-41115b959b9e" providerId="ADAL" clId="{46E38502-08CA-4FFE-BCAB-D08A96A6D400}" dt="2023-04-24T12:07:17.270" v="110" actId="26606"/>
          <ac:picMkLst>
            <pc:docMk/>
            <pc:sldMk cId="3734627836" sldId="279"/>
            <ac:picMk id="2" creationId="{76F5A09B-04E9-494D-8666-ED64AACED122}"/>
          </ac:picMkLst>
        </pc:picChg>
        <pc:picChg chg="add mod ord">
          <ac:chgData name="Udruga Latice" userId="8c0f1cff-c2d0-4062-8ec5-41115b959b9e" providerId="ADAL" clId="{46E38502-08CA-4FFE-BCAB-D08A96A6D400}" dt="2023-04-24T12:07:17.270" v="110" actId="26606"/>
          <ac:picMkLst>
            <pc:docMk/>
            <pc:sldMk cId="3734627836" sldId="279"/>
            <ac:picMk id="3" creationId="{128D2EE3-4934-F4EA-0FA1-FCFA1D7470C0}"/>
          </ac:picMkLst>
        </pc:picChg>
        <pc:picChg chg="del">
          <ac:chgData name="Udruga Latice" userId="8c0f1cff-c2d0-4062-8ec5-41115b959b9e" providerId="ADAL" clId="{46E38502-08CA-4FFE-BCAB-D08A96A6D400}" dt="2023-04-24T12:06:59.435" v="103" actId="478"/>
          <ac:picMkLst>
            <pc:docMk/>
            <pc:sldMk cId="3734627836" sldId="279"/>
            <ac:picMk id="4" creationId="{BADE35CE-B851-4960-B061-8D7C8684CD31}"/>
          </ac:picMkLst>
        </pc:picChg>
        <pc:picChg chg="add mod">
          <ac:chgData name="Udruga Latice" userId="8c0f1cff-c2d0-4062-8ec5-41115b959b9e" providerId="ADAL" clId="{46E38502-08CA-4FFE-BCAB-D08A96A6D400}" dt="2023-04-24T12:07:17.270" v="110" actId="26606"/>
          <ac:picMkLst>
            <pc:docMk/>
            <pc:sldMk cId="3734627836" sldId="279"/>
            <ac:picMk id="5" creationId="{6EDC328E-B0EA-BAAF-64FD-3226F1D5EFD6}"/>
          </ac:picMkLst>
        </pc:picChg>
        <pc:picChg chg="del">
          <ac:chgData name="Udruga Latice" userId="8c0f1cff-c2d0-4062-8ec5-41115b959b9e" providerId="ADAL" clId="{46E38502-08CA-4FFE-BCAB-D08A96A6D400}" dt="2023-04-24T12:06:41.385" v="98" actId="478"/>
          <ac:picMkLst>
            <pc:docMk/>
            <pc:sldMk cId="3734627836" sldId="279"/>
            <ac:picMk id="6" creationId="{A7F7FE87-C238-4D18-AE20-4CC9161D3F85}"/>
          </ac:picMkLst>
        </pc:picChg>
      </pc:sldChg>
    </pc:docChg>
  </pc:docChgLst>
  <pc:docChgLst>
    <pc:chgData name="Udruga Latice" userId="8c0f1cff-c2d0-4062-8ec5-41115b959b9e" providerId="ADAL" clId="{3C1BF56A-8614-4773-B093-83D245B3603A}"/>
    <pc:docChg chg="custSel addSld modSld">
      <pc:chgData name="Udruga Latice" userId="8c0f1cff-c2d0-4062-8ec5-41115b959b9e" providerId="ADAL" clId="{3C1BF56A-8614-4773-B093-83D245B3603A}" dt="2022-04-25T07:14:33.311" v="180" actId="14100"/>
      <pc:docMkLst>
        <pc:docMk/>
      </pc:docMkLst>
      <pc:sldChg chg="addSp delSp modSp new mod">
        <pc:chgData name="Udruga Latice" userId="8c0f1cff-c2d0-4062-8ec5-41115b959b9e" providerId="ADAL" clId="{3C1BF56A-8614-4773-B093-83D245B3603A}" dt="2022-04-25T07:07:31.678" v="73" actId="14100"/>
        <pc:sldMkLst>
          <pc:docMk/>
          <pc:sldMk cId="479190150" sldId="311"/>
        </pc:sldMkLst>
        <pc:spChg chg="del mod">
          <ac:chgData name="Udruga Latice" userId="8c0f1cff-c2d0-4062-8ec5-41115b959b9e" providerId="ADAL" clId="{3C1BF56A-8614-4773-B093-83D245B3603A}" dt="2022-04-25T06:36:39.849" v="4" actId="478"/>
          <ac:spMkLst>
            <pc:docMk/>
            <pc:sldMk cId="479190150" sldId="311"/>
            <ac:spMk id="3" creationId="{45CA538E-515F-4580-933A-7CFBCB5183DE}"/>
          </ac:spMkLst>
        </pc:spChg>
        <pc:spChg chg="del">
          <ac:chgData name="Udruga Latice" userId="8c0f1cff-c2d0-4062-8ec5-41115b959b9e" providerId="ADAL" clId="{3C1BF56A-8614-4773-B093-83D245B3603A}" dt="2022-04-25T06:36:48.259" v="6" actId="478"/>
          <ac:spMkLst>
            <pc:docMk/>
            <pc:sldMk cId="479190150" sldId="311"/>
            <ac:spMk id="4" creationId="{ADF454C5-07E8-4C1A-B82F-32656218F6D3}"/>
          </ac:spMkLst>
        </pc:spChg>
        <pc:spChg chg="add del mod">
          <ac:chgData name="Udruga Latice" userId="8c0f1cff-c2d0-4062-8ec5-41115b959b9e" providerId="ADAL" clId="{3C1BF56A-8614-4773-B093-83D245B3603A}" dt="2022-04-25T06:36:45.769" v="5" actId="478"/>
          <ac:spMkLst>
            <pc:docMk/>
            <pc:sldMk cId="479190150" sldId="311"/>
            <ac:spMk id="7" creationId="{F9A2AC34-461B-4C6C-B305-592A28474982}"/>
          </ac:spMkLst>
        </pc:spChg>
        <pc:spChg chg="add del">
          <ac:chgData name="Udruga Latice" userId="8c0f1cff-c2d0-4062-8ec5-41115b959b9e" providerId="ADAL" clId="{3C1BF56A-8614-4773-B093-83D245B3603A}" dt="2022-04-25T06:36:54.508" v="8" actId="478"/>
          <ac:spMkLst>
            <pc:docMk/>
            <pc:sldMk cId="479190150" sldId="311"/>
            <ac:spMk id="9" creationId="{EE0AD464-46AB-43F4-899F-19F366098A8D}"/>
          </ac:spMkLst>
        </pc:spChg>
        <pc:picChg chg="add del mod">
          <ac:chgData name="Udruga Latice" userId="8c0f1cff-c2d0-4062-8ec5-41115b959b9e" providerId="ADAL" clId="{3C1BF56A-8614-4773-B093-83D245B3603A}" dt="2022-04-25T07:02:05.150" v="26" actId="478"/>
          <ac:picMkLst>
            <pc:docMk/>
            <pc:sldMk cId="479190150" sldId="311"/>
            <ac:picMk id="11" creationId="{A0CBB6FF-F103-4367-B8DC-1BF57A83A9C9}"/>
          </ac:picMkLst>
        </pc:picChg>
        <pc:picChg chg="add del mod">
          <ac:chgData name="Udruga Latice" userId="8c0f1cff-c2d0-4062-8ec5-41115b959b9e" providerId="ADAL" clId="{3C1BF56A-8614-4773-B093-83D245B3603A}" dt="2022-04-25T07:02:05.150" v="26" actId="478"/>
          <ac:picMkLst>
            <pc:docMk/>
            <pc:sldMk cId="479190150" sldId="311"/>
            <ac:picMk id="13" creationId="{41D448AF-1974-41D7-8AA7-CCBC3A49A5C1}"/>
          </ac:picMkLst>
        </pc:picChg>
        <pc:picChg chg="add del mod">
          <ac:chgData name="Udruga Latice" userId="8c0f1cff-c2d0-4062-8ec5-41115b959b9e" providerId="ADAL" clId="{3C1BF56A-8614-4773-B093-83D245B3603A}" dt="2022-04-25T07:02:05.150" v="26" actId="478"/>
          <ac:picMkLst>
            <pc:docMk/>
            <pc:sldMk cId="479190150" sldId="311"/>
            <ac:picMk id="15" creationId="{426A31A5-8351-4311-9A79-C8F9C84F3E97}"/>
          </ac:picMkLst>
        </pc:picChg>
        <pc:picChg chg="add del mod">
          <ac:chgData name="Udruga Latice" userId="8c0f1cff-c2d0-4062-8ec5-41115b959b9e" providerId="ADAL" clId="{3C1BF56A-8614-4773-B093-83D245B3603A}" dt="2022-04-25T07:02:05.150" v="26" actId="478"/>
          <ac:picMkLst>
            <pc:docMk/>
            <pc:sldMk cId="479190150" sldId="311"/>
            <ac:picMk id="17" creationId="{461976DC-4EA1-46B0-A1CB-378AF29A3330}"/>
          </ac:picMkLst>
        </pc:picChg>
        <pc:picChg chg="add del mod">
          <ac:chgData name="Udruga Latice" userId="8c0f1cff-c2d0-4062-8ec5-41115b959b9e" providerId="ADAL" clId="{3C1BF56A-8614-4773-B093-83D245B3603A}" dt="2022-04-25T07:02:05.150" v="26" actId="478"/>
          <ac:picMkLst>
            <pc:docMk/>
            <pc:sldMk cId="479190150" sldId="311"/>
            <ac:picMk id="19" creationId="{FC73B4BF-297A-4CF7-A270-BAB72C73F81A}"/>
          </ac:picMkLst>
        </pc:picChg>
        <pc:picChg chg="add del mod">
          <ac:chgData name="Udruga Latice" userId="8c0f1cff-c2d0-4062-8ec5-41115b959b9e" providerId="ADAL" clId="{3C1BF56A-8614-4773-B093-83D245B3603A}" dt="2022-04-25T07:02:05.150" v="26" actId="478"/>
          <ac:picMkLst>
            <pc:docMk/>
            <pc:sldMk cId="479190150" sldId="311"/>
            <ac:picMk id="21" creationId="{220E524B-CA5E-4561-AE11-2FB950C2430F}"/>
          </ac:picMkLst>
        </pc:picChg>
        <pc:picChg chg="add del mod">
          <ac:chgData name="Udruga Latice" userId="8c0f1cff-c2d0-4062-8ec5-41115b959b9e" providerId="ADAL" clId="{3C1BF56A-8614-4773-B093-83D245B3603A}" dt="2022-04-25T07:03:10.811" v="35" actId="478"/>
          <ac:picMkLst>
            <pc:docMk/>
            <pc:sldMk cId="479190150" sldId="311"/>
            <ac:picMk id="23" creationId="{FD1B404D-981B-41E2-B210-E668E805F83A}"/>
          </ac:picMkLst>
        </pc:picChg>
        <pc:picChg chg="add del mod">
          <ac:chgData name="Udruga Latice" userId="8c0f1cff-c2d0-4062-8ec5-41115b959b9e" providerId="ADAL" clId="{3C1BF56A-8614-4773-B093-83D245B3603A}" dt="2022-04-25T07:03:10.811" v="35" actId="478"/>
          <ac:picMkLst>
            <pc:docMk/>
            <pc:sldMk cId="479190150" sldId="311"/>
            <ac:picMk id="25" creationId="{DE240607-9012-4E4C-96A7-2F7944BB8CF8}"/>
          </ac:picMkLst>
        </pc:picChg>
        <pc:picChg chg="add del mod">
          <ac:chgData name="Udruga Latice" userId="8c0f1cff-c2d0-4062-8ec5-41115b959b9e" providerId="ADAL" clId="{3C1BF56A-8614-4773-B093-83D245B3603A}" dt="2022-04-25T07:03:10.811" v="35" actId="478"/>
          <ac:picMkLst>
            <pc:docMk/>
            <pc:sldMk cId="479190150" sldId="311"/>
            <ac:picMk id="27" creationId="{431F7999-FC8C-4A4E-B7A1-42CD70BD2394}"/>
          </ac:picMkLst>
        </pc:picChg>
        <pc:picChg chg="add mod">
          <ac:chgData name="Udruga Latice" userId="8c0f1cff-c2d0-4062-8ec5-41115b959b9e" providerId="ADAL" clId="{3C1BF56A-8614-4773-B093-83D245B3603A}" dt="2022-04-25T07:07:31.678" v="73" actId="14100"/>
          <ac:picMkLst>
            <pc:docMk/>
            <pc:sldMk cId="479190150" sldId="311"/>
            <ac:picMk id="29" creationId="{2FD3C24F-6484-44B0-9841-F6A816294868}"/>
          </ac:picMkLst>
        </pc:picChg>
        <pc:picChg chg="add mod">
          <ac:chgData name="Udruga Latice" userId="8c0f1cff-c2d0-4062-8ec5-41115b959b9e" providerId="ADAL" clId="{3C1BF56A-8614-4773-B093-83D245B3603A}" dt="2022-04-25T07:07:27.816" v="71" actId="14100"/>
          <ac:picMkLst>
            <pc:docMk/>
            <pc:sldMk cId="479190150" sldId="311"/>
            <ac:picMk id="31" creationId="{B36FF373-A07D-4E57-8992-380C2AA97FA1}"/>
          </ac:picMkLst>
        </pc:picChg>
        <pc:picChg chg="add del mod">
          <ac:chgData name="Udruga Latice" userId="8c0f1cff-c2d0-4062-8ec5-41115b959b9e" providerId="ADAL" clId="{3C1BF56A-8614-4773-B093-83D245B3603A}" dt="2022-04-25T07:07:09.701" v="65" actId="478"/>
          <ac:picMkLst>
            <pc:docMk/>
            <pc:sldMk cId="479190150" sldId="311"/>
            <ac:picMk id="33" creationId="{A2D1E8C4-79B6-4A27-A4C9-9CF84D629EEF}"/>
          </ac:picMkLst>
        </pc:picChg>
        <pc:picChg chg="add del mod">
          <ac:chgData name="Udruga Latice" userId="8c0f1cff-c2d0-4062-8ec5-41115b959b9e" providerId="ADAL" clId="{3C1BF56A-8614-4773-B093-83D245B3603A}" dt="2022-04-25T07:07:09.105" v="64" actId="478"/>
          <ac:picMkLst>
            <pc:docMk/>
            <pc:sldMk cId="479190150" sldId="311"/>
            <ac:picMk id="35" creationId="{21FD9EF5-FAE8-45F8-8A32-717F77D6576E}"/>
          </ac:picMkLst>
        </pc:picChg>
      </pc:sldChg>
      <pc:sldChg chg="addSp delSp modSp new mod">
        <pc:chgData name="Udruga Latice" userId="8c0f1cff-c2d0-4062-8ec5-41115b959b9e" providerId="ADAL" clId="{3C1BF56A-8614-4773-B093-83D245B3603A}" dt="2022-04-25T07:08:43.954" v="95" actId="1076"/>
        <pc:sldMkLst>
          <pc:docMk/>
          <pc:sldMk cId="3958176277" sldId="312"/>
        </pc:sldMkLst>
        <pc:spChg chg="del">
          <ac:chgData name="Udruga Latice" userId="8c0f1cff-c2d0-4062-8ec5-41115b959b9e" providerId="ADAL" clId="{3C1BF56A-8614-4773-B093-83D245B3603A}" dt="2022-04-25T07:07:50.984" v="75" actId="931"/>
          <ac:spMkLst>
            <pc:docMk/>
            <pc:sldMk cId="3958176277" sldId="312"/>
            <ac:spMk id="3" creationId="{16971D0B-57A9-4FC5-9571-C9CBFCB3F020}"/>
          </ac:spMkLst>
        </pc:spChg>
        <pc:picChg chg="add mod">
          <ac:chgData name="Udruga Latice" userId="8c0f1cff-c2d0-4062-8ec5-41115b959b9e" providerId="ADAL" clId="{3C1BF56A-8614-4773-B093-83D245B3603A}" dt="2022-04-25T07:08:37.992" v="93" actId="14100"/>
          <ac:picMkLst>
            <pc:docMk/>
            <pc:sldMk cId="3958176277" sldId="312"/>
            <ac:picMk id="6" creationId="{1F6EEB55-F7F1-4DEB-8040-43F3A3652E8A}"/>
          </ac:picMkLst>
        </pc:picChg>
        <pc:picChg chg="add mod">
          <ac:chgData name="Udruga Latice" userId="8c0f1cff-c2d0-4062-8ec5-41115b959b9e" providerId="ADAL" clId="{3C1BF56A-8614-4773-B093-83D245B3603A}" dt="2022-04-25T07:08:43.954" v="95" actId="1076"/>
          <ac:picMkLst>
            <pc:docMk/>
            <pc:sldMk cId="3958176277" sldId="312"/>
            <ac:picMk id="8" creationId="{AE33A52F-06E1-4349-8F47-AF9A9F4DA888}"/>
          </ac:picMkLst>
        </pc:picChg>
        <pc:picChg chg="add mod">
          <ac:chgData name="Udruga Latice" userId="8c0f1cff-c2d0-4062-8ec5-41115b959b9e" providerId="ADAL" clId="{3C1BF56A-8614-4773-B093-83D245B3603A}" dt="2022-04-25T07:08:34.272" v="91" actId="1076"/>
          <ac:picMkLst>
            <pc:docMk/>
            <pc:sldMk cId="3958176277" sldId="312"/>
            <ac:picMk id="10" creationId="{85628634-A6C7-49C5-80DA-98436370180B}"/>
          </ac:picMkLst>
        </pc:picChg>
      </pc:sldChg>
      <pc:sldChg chg="addSp delSp modSp new mod">
        <pc:chgData name="Udruga Latice" userId="8c0f1cff-c2d0-4062-8ec5-41115b959b9e" providerId="ADAL" clId="{3C1BF56A-8614-4773-B093-83D245B3603A}" dt="2022-04-25T07:10:02.466" v="124" actId="14100"/>
        <pc:sldMkLst>
          <pc:docMk/>
          <pc:sldMk cId="3829025891" sldId="313"/>
        </pc:sldMkLst>
        <pc:spChg chg="del">
          <ac:chgData name="Udruga Latice" userId="8c0f1cff-c2d0-4062-8ec5-41115b959b9e" providerId="ADAL" clId="{3C1BF56A-8614-4773-B093-83D245B3603A}" dt="2022-04-25T07:08:58.530" v="97" actId="931"/>
          <ac:spMkLst>
            <pc:docMk/>
            <pc:sldMk cId="3829025891" sldId="313"/>
            <ac:spMk id="3" creationId="{E6B6F59C-B709-41A2-8A91-3105A651C9CC}"/>
          </ac:spMkLst>
        </pc:spChg>
        <pc:picChg chg="add mod">
          <ac:chgData name="Udruga Latice" userId="8c0f1cff-c2d0-4062-8ec5-41115b959b9e" providerId="ADAL" clId="{3C1BF56A-8614-4773-B093-83D245B3603A}" dt="2022-04-25T07:09:28.698" v="112" actId="14100"/>
          <ac:picMkLst>
            <pc:docMk/>
            <pc:sldMk cId="3829025891" sldId="313"/>
            <ac:picMk id="6" creationId="{9256CFF9-E41A-4113-AD3A-260B7932457F}"/>
          </ac:picMkLst>
        </pc:picChg>
        <pc:picChg chg="add mod">
          <ac:chgData name="Udruga Latice" userId="8c0f1cff-c2d0-4062-8ec5-41115b959b9e" providerId="ADAL" clId="{3C1BF56A-8614-4773-B093-83D245B3603A}" dt="2022-04-25T07:10:02.466" v="124" actId="14100"/>
          <ac:picMkLst>
            <pc:docMk/>
            <pc:sldMk cId="3829025891" sldId="313"/>
            <ac:picMk id="8" creationId="{85303BB3-C093-411D-AE54-265580C10B4B}"/>
          </ac:picMkLst>
        </pc:picChg>
        <pc:picChg chg="add mod">
          <ac:chgData name="Udruga Latice" userId="8c0f1cff-c2d0-4062-8ec5-41115b959b9e" providerId="ADAL" clId="{3C1BF56A-8614-4773-B093-83D245B3603A}" dt="2022-04-25T07:09:58.249" v="123" actId="14100"/>
          <ac:picMkLst>
            <pc:docMk/>
            <pc:sldMk cId="3829025891" sldId="313"/>
            <ac:picMk id="10" creationId="{72221251-886F-4D04-9288-3D782D786E6E}"/>
          </ac:picMkLst>
        </pc:picChg>
      </pc:sldChg>
      <pc:sldChg chg="addSp delSp modSp new mod">
        <pc:chgData name="Udruga Latice" userId="8c0f1cff-c2d0-4062-8ec5-41115b959b9e" providerId="ADAL" clId="{3C1BF56A-8614-4773-B093-83D245B3603A}" dt="2022-04-25T07:14:33.311" v="180" actId="14100"/>
        <pc:sldMkLst>
          <pc:docMk/>
          <pc:sldMk cId="3186550532" sldId="314"/>
        </pc:sldMkLst>
        <pc:spChg chg="del">
          <ac:chgData name="Udruga Latice" userId="8c0f1cff-c2d0-4062-8ec5-41115b959b9e" providerId="ADAL" clId="{3C1BF56A-8614-4773-B093-83D245B3603A}" dt="2022-04-25T07:11:18.607" v="126" actId="931"/>
          <ac:spMkLst>
            <pc:docMk/>
            <pc:sldMk cId="3186550532" sldId="314"/>
            <ac:spMk id="3" creationId="{FB9BFEBC-41DF-4F28-BF2A-3494DA0DB800}"/>
          </ac:spMkLst>
        </pc:spChg>
        <pc:spChg chg="add del mod">
          <ac:chgData name="Udruga Latice" userId="8c0f1cff-c2d0-4062-8ec5-41115b959b9e" providerId="ADAL" clId="{3C1BF56A-8614-4773-B093-83D245B3603A}" dt="2022-04-25T07:12:57.367" v="149" actId="931"/>
          <ac:spMkLst>
            <pc:docMk/>
            <pc:sldMk cId="3186550532" sldId="314"/>
            <ac:spMk id="12" creationId="{8CDB626A-D699-408D-ACCB-8A980F89C4FA}"/>
          </ac:spMkLst>
        </pc:spChg>
        <pc:picChg chg="add del mod">
          <ac:chgData name="Udruga Latice" userId="8c0f1cff-c2d0-4062-8ec5-41115b959b9e" providerId="ADAL" clId="{3C1BF56A-8614-4773-B093-83D245B3603A}" dt="2022-04-25T07:12:09.373" v="146" actId="478"/>
          <ac:picMkLst>
            <pc:docMk/>
            <pc:sldMk cId="3186550532" sldId="314"/>
            <ac:picMk id="6" creationId="{83D2B9B2-7107-4C37-891B-ADC2FC39BDCB}"/>
          </ac:picMkLst>
        </pc:picChg>
        <pc:picChg chg="add mod">
          <ac:chgData name="Udruga Latice" userId="8c0f1cff-c2d0-4062-8ec5-41115b959b9e" providerId="ADAL" clId="{3C1BF56A-8614-4773-B093-83D245B3603A}" dt="2022-04-25T07:12:14.002" v="147" actId="1076"/>
          <ac:picMkLst>
            <pc:docMk/>
            <pc:sldMk cId="3186550532" sldId="314"/>
            <ac:picMk id="8" creationId="{CF2CE47A-C0A0-4728-8927-82D7C8B85E19}"/>
          </ac:picMkLst>
        </pc:picChg>
        <pc:picChg chg="add del mod">
          <ac:chgData name="Udruga Latice" userId="8c0f1cff-c2d0-4062-8ec5-41115b959b9e" providerId="ADAL" clId="{3C1BF56A-8614-4773-B093-83D245B3603A}" dt="2022-04-25T07:12:59.673" v="150" actId="478"/>
          <ac:picMkLst>
            <pc:docMk/>
            <pc:sldMk cId="3186550532" sldId="314"/>
            <ac:picMk id="10" creationId="{25D23C68-C3C8-448E-B1BE-0856702DE9CF}"/>
          </ac:picMkLst>
        </pc:picChg>
        <pc:picChg chg="add mod">
          <ac:chgData name="Udruga Latice" userId="8c0f1cff-c2d0-4062-8ec5-41115b959b9e" providerId="ADAL" clId="{3C1BF56A-8614-4773-B093-83D245B3603A}" dt="2022-04-25T07:14:21.372" v="175" actId="14100"/>
          <ac:picMkLst>
            <pc:docMk/>
            <pc:sldMk cId="3186550532" sldId="314"/>
            <ac:picMk id="14" creationId="{D50C4AC5-8D90-4FC2-85C3-622BA1E49B72}"/>
          </ac:picMkLst>
        </pc:picChg>
        <pc:picChg chg="add mod">
          <ac:chgData name="Udruga Latice" userId="8c0f1cff-c2d0-4062-8ec5-41115b959b9e" providerId="ADAL" clId="{3C1BF56A-8614-4773-B093-83D245B3603A}" dt="2022-04-25T07:14:27.536" v="178" actId="14100"/>
          <ac:picMkLst>
            <pc:docMk/>
            <pc:sldMk cId="3186550532" sldId="314"/>
            <ac:picMk id="16" creationId="{1684A4A0-08D9-437D-BA40-615E80AEC2A4}"/>
          </ac:picMkLst>
        </pc:picChg>
        <pc:picChg chg="add mod">
          <ac:chgData name="Udruga Latice" userId="8c0f1cff-c2d0-4062-8ec5-41115b959b9e" providerId="ADAL" clId="{3C1BF56A-8614-4773-B093-83D245B3603A}" dt="2022-04-25T07:14:33.311" v="180" actId="14100"/>
          <ac:picMkLst>
            <pc:docMk/>
            <pc:sldMk cId="3186550532" sldId="314"/>
            <ac:picMk id="18" creationId="{1E2D31A4-D2BD-4D02-8564-C2E6C95F1B56}"/>
          </ac:picMkLst>
        </pc:picChg>
      </pc:sldChg>
    </pc:docChg>
  </pc:docChgLst>
  <pc:docChgLst>
    <pc:chgData name="Udruga Latice" userId="8c0f1cff-c2d0-4062-8ec5-41115b959b9e" providerId="ADAL" clId="{86A60550-62BC-45ED-824D-14D5C0294320}"/>
    <pc:docChg chg="custSel modSld">
      <pc:chgData name="Udruga Latice" userId="8c0f1cff-c2d0-4062-8ec5-41115b959b9e" providerId="ADAL" clId="{86A60550-62BC-45ED-824D-14D5C0294320}" dt="2023-05-23T08:13:25.393" v="3" actId="478"/>
      <pc:docMkLst>
        <pc:docMk/>
      </pc:docMkLst>
      <pc:sldChg chg="addSp delSp modSp mod">
        <pc:chgData name="Udruga Latice" userId="8c0f1cff-c2d0-4062-8ec5-41115b959b9e" providerId="ADAL" clId="{86A60550-62BC-45ED-824D-14D5C0294320}" dt="2023-05-23T08:13:25.393" v="3" actId="478"/>
        <pc:sldMkLst>
          <pc:docMk/>
          <pc:sldMk cId="3829025891" sldId="313"/>
        </pc:sldMkLst>
        <pc:spChg chg="del">
          <ac:chgData name="Udruga Latice" userId="8c0f1cff-c2d0-4062-8ec5-41115b959b9e" providerId="ADAL" clId="{86A60550-62BC-45ED-824D-14D5C0294320}" dt="2023-05-23T08:13:23.256" v="1" actId="26606"/>
          <ac:spMkLst>
            <pc:docMk/>
            <pc:sldMk cId="3829025891" sldId="313"/>
            <ac:spMk id="18" creationId="{FABB624F-BF77-4AE1-B71D-2D681D4731B8}"/>
          </ac:spMkLst>
        </pc:spChg>
        <pc:spChg chg="add">
          <ac:chgData name="Udruga Latice" userId="8c0f1cff-c2d0-4062-8ec5-41115b959b9e" providerId="ADAL" clId="{86A60550-62BC-45ED-824D-14D5C0294320}" dt="2023-05-23T08:13:23.256" v="1" actId="26606"/>
          <ac:spMkLst>
            <pc:docMk/>
            <pc:sldMk cId="3829025891" sldId="313"/>
            <ac:spMk id="22" creationId="{AE2A23DC-32EB-8411-1E6F-86076DC1490C}"/>
          </ac:spMkLst>
        </pc:spChg>
        <pc:spChg chg="add">
          <ac:chgData name="Udruga Latice" userId="8c0f1cff-c2d0-4062-8ec5-41115b959b9e" providerId="ADAL" clId="{86A60550-62BC-45ED-824D-14D5C0294320}" dt="2023-05-23T08:13:23.256" v="1" actId="26606"/>
          <ac:spMkLst>
            <pc:docMk/>
            <pc:sldMk cId="3829025891" sldId="313"/>
            <ac:spMk id="25" creationId="{93062723-6941-4ABE-8146-AC6FA530BA4C}"/>
          </ac:spMkLst>
        </pc:spChg>
        <pc:spChg chg="add">
          <ac:chgData name="Udruga Latice" userId="8c0f1cff-c2d0-4062-8ec5-41115b959b9e" providerId="ADAL" clId="{86A60550-62BC-45ED-824D-14D5C0294320}" dt="2023-05-23T08:13:23.256" v="1" actId="26606"/>
          <ac:spMkLst>
            <pc:docMk/>
            <pc:sldMk cId="3829025891" sldId="313"/>
            <ac:spMk id="27" creationId="{917859B3-4C91-478D-929D-BB6433F90849}"/>
          </ac:spMkLst>
        </pc:spChg>
        <pc:spChg chg="add">
          <ac:chgData name="Udruga Latice" userId="8c0f1cff-c2d0-4062-8ec5-41115b959b9e" providerId="ADAL" clId="{86A60550-62BC-45ED-824D-14D5C0294320}" dt="2023-05-23T08:13:23.256" v="1" actId="26606"/>
          <ac:spMkLst>
            <pc:docMk/>
            <pc:sldMk cId="3829025891" sldId="313"/>
            <ac:spMk id="29" creationId="{6283FBD2-A663-469F-855C-06D86E3C1161}"/>
          </ac:spMkLst>
        </pc:spChg>
        <pc:spChg chg="add">
          <ac:chgData name="Udruga Latice" userId="8c0f1cff-c2d0-4062-8ec5-41115b959b9e" providerId="ADAL" clId="{86A60550-62BC-45ED-824D-14D5C0294320}" dt="2023-05-23T08:13:23.256" v="1" actId="26606"/>
          <ac:spMkLst>
            <pc:docMk/>
            <pc:sldMk cId="3829025891" sldId="313"/>
            <ac:spMk id="31" creationId="{8A1279FC-7441-4E55-B082-2774E6316482}"/>
          </ac:spMkLst>
        </pc:spChg>
        <pc:picChg chg="add del mod ord">
          <ac:chgData name="Udruga Latice" userId="8c0f1cff-c2d0-4062-8ec5-41115b959b9e" providerId="ADAL" clId="{86A60550-62BC-45ED-824D-14D5C0294320}" dt="2023-05-23T08:13:25.393" v="3" actId="478"/>
          <ac:picMkLst>
            <pc:docMk/>
            <pc:sldMk cId="3829025891" sldId="313"/>
            <ac:picMk id="2" creationId="{2CD153DB-F541-8218-600E-1A8C44856660}"/>
          </ac:picMkLst>
        </pc:picChg>
        <pc:picChg chg="mod">
          <ac:chgData name="Udruga Latice" userId="8c0f1cff-c2d0-4062-8ec5-41115b959b9e" providerId="ADAL" clId="{86A60550-62BC-45ED-824D-14D5C0294320}" dt="2023-05-23T08:13:23.256" v="1" actId="26606"/>
          <ac:picMkLst>
            <pc:docMk/>
            <pc:sldMk cId="3829025891" sldId="313"/>
            <ac:picMk id="7" creationId="{66445EAC-FDE0-4896-3C13-59C577A58222}"/>
          </ac:picMkLst>
        </pc:picChg>
        <pc:picChg chg="mod">
          <ac:chgData name="Udruga Latice" userId="8c0f1cff-c2d0-4062-8ec5-41115b959b9e" providerId="ADAL" clId="{86A60550-62BC-45ED-824D-14D5C0294320}" dt="2023-05-23T08:13:23.256" v="1" actId="26606"/>
          <ac:picMkLst>
            <pc:docMk/>
            <pc:sldMk cId="3829025891" sldId="313"/>
            <ac:picMk id="11" creationId="{29727C8C-653E-266C-9F8E-8B15128E17F6}"/>
          </ac:picMkLst>
        </pc:picChg>
        <pc:picChg chg="mod">
          <ac:chgData name="Udruga Latice" userId="8c0f1cff-c2d0-4062-8ec5-41115b959b9e" providerId="ADAL" clId="{86A60550-62BC-45ED-824D-14D5C0294320}" dt="2023-05-23T08:13:23.256" v="1" actId="26606"/>
          <ac:picMkLst>
            <pc:docMk/>
            <pc:sldMk cId="3829025891" sldId="313"/>
            <ac:picMk id="13" creationId="{F518DF64-1509-5606-5EAD-E5B7245DF25F}"/>
          </ac:picMkLst>
        </pc:picChg>
      </pc:sldChg>
    </pc:docChg>
  </pc:docChgLst>
  <pc:docChgLst>
    <pc:chgData name="Udruga Latice" userId="8c0f1cff-c2d0-4062-8ec5-41115b959b9e" providerId="ADAL" clId="{EE2E9DB5-865D-4D52-B4E5-88727388AD5E}"/>
    <pc:docChg chg="undo custSel addSld delSld modSld sldOrd">
      <pc:chgData name="Udruga Latice" userId="8c0f1cff-c2d0-4062-8ec5-41115b959b9e" providerId="ADAL" clId="{EE2E9DB5-865D-4D52-B4E5-88727388AD5E}" dt="2023-04-27T09:52:34.178" v="3987" actId="20577"/>
      <pc:docMkLst>
        <pc:docMk/>
      </pc:docMkLst>
      <pc:sldChg chg="modSp mod">
        <pc:chgData name="Udruga Latice" userId="8c0f1cff-c2d0-4062-8ec5-41115b959b9e" providerId="ADAL" clId="{EE2E9DB5-865D-4D52-B4E5-88727388AD5E}" dt="2023-04-26T09:44:11.722" v="3394" actId="122"/>
        <pc:sldMkLst>
          <pc:docMk/>
          <pc:sldMk cId="3854255245" sldId="256"/>
        </pc:sldMkLst>
        <pc:spChg chg="mod">
          <ac:chgData name="Udruga Latice" userId="8c0f1cff-c2d0-4062-8ec5-41115b959b9e" providerId="ADAL" clId="{EE2E9DB5-865D-4D52-B4E5-88727388AD5E}" dt="2023-04-26T09:44:07.245" v="3393" actId="122"/>
          <ac:spMkLst>
            <pc:docMk/>
            <pc:sldMk cId="3854255245" sldId="256"/>
            <ac:spMk id="2" creationId="{DB435BDB-FF06-46E2-8B82-4785D3A7A44A}"/>
          </ac:spMkLst>
        </pc:spChg>
        <pc:spChg chg="mod">
          <ac:chgData name="Udruga Latice" userId="8c0f1cff-c2d0-4062-8ec5-41115b959b9e" providerId="ADAL" clId="{EE2E9DB5-865D-4D52-B4E5-88727388AD5E}" dt="2023-04-26T09:44:11.722" v="3394" actId="122"/>
          <ac:spMkLst>
            <pc:docMk/>
            <pc:sldMk cId="3854255245" sldId="256"/>
            <ac:spMk id="3" creationId="{C1657110-302B-49C6-9849-C252182A9592}"/>
          </ac:spMkLst>
        </pc:spChg>
      </pc:sldChg>
      <pc:sldChg chg="addSp delSp modSp mod">
        <pc:chgData name="Udruga Latice" userId="8c0f1cff-c2d0-4062-8ec5-41115b959b9e" providerId="ADAL" clId="{EE2E9DB5-865D-4D52-B4E5-88727388AD5E}" dt="2023-04-27T09:50:19.706" v="3887" actId="313"/>
        <pc:sldMkLst>
          <pc:docMk/>
          <pc:sldMk cId="2552483239" sldId="257"/>
        </pc:sldMkLst>
        <pc:spChg chg="mod ord">
          <ac:chgData name="Udruga Latice" userId="8c0f1cff-c2d0-4062-8ec5-41115b959b9e" providerId="ADAL" clId="{EE2E9DB5-865D-4D52-B4E5-88727388AD5E}" dt="2023-04-27T09:50:19.706" v="3887" actId="313"/>
          <ac:spMkLst>
            <pc:docMk/>
            <pc:sldMk cId="2552483239" sldId="257"/>
            <ac:spMk id="6" creationId="{5BC26E02-4F9D-48F8-A3DE-03D09C29EA94}"/>
          </ac:spMkLst>
        </pc:spChg>
        <pc:spChg chg="del">
          <ac:chgData name="Udruga Latice" userId="8c0f1cff-c2d0-4062-8ec5-41115b959b9e" providerId="ADAL" clId="{EE2E9DB5-865D-4D52-B4E5-88727388AD5E}" dt="2023-04-25T08:19:06.532" v="17" actId="26606"/>
          <ac:spMkLst>
            <pc:docMk/>
            <pc:sldMk cId="2552483239" sldId="257"/>
            <ac:spMk id="146" creationId="{A3C210E6-A35A-4F68-8D60-801A019C75B8}"/>
          </ac:spMkLst>
        </pc:spChg>
        <pc:spChg chg="del">
          <ac:chgData name="Udruga Latice" userId="8c0f1cff-c2d0-4062-8ec5-41115b959b9e" providerId="ADAL" clId="{EE2E9DB5-865D-4D52-B4E5-88727388AD5E}" dt="2023-04-25T08:19:06.532" v="17" actId="26606"/>
          <ac:spMkLst>
            <pc:docMk/>
            <pc:sldMk cId="2552483239" sldId="257"/>
            <ac:spMk id="147" creationId="{AC0D06B0-F19C-459E-B221-A34B506FB5E3}"/>
          </ac:spMkLst>
        </pc:spChg>
        <pc:spChg chg="del">
          <ac:chgData name="Udruga Latice" userId="8c0f1cff-c2d0-4062-8ec5-41115b959b9e" providerId="ADAL" clId="{EE2E9DB5-865D-4D52-B4E5-88727388AD5E}" dt="2023-04-25T08:19:06.532" v="17" actId="26606"/>
          <ac:spMkLst>
            <pc:docMk/>
            <pc:sldMk cId="2552483239" sldId="257"/>
            <ac:spMk id="148" creationId="{345B26DA-1C6B-4C66-81C9-9C1877FC2DB1}"/>
          </ac:spMkLst>
        </pc:spChg>
        <pc:spChg chg="del">
          <ac:chgData name="Udruga Latice" userId="8c0f1cff-c2d0-4062-8ec5-41115b959b9e" providerId="ADAL" clId="{EE2E9DB5-865D-4D52-B4E5-88727388AD5E}" dt="2023-04-25T08:19:06.532" v="17" actId="26606"/>
          <ac:spMkLst>
            <pc:docMk/>
            <pc:sldMk cId="2552483239" sldId="257"/>
            <ac:spMk id="149" creationId="{98DE6C44-43F8-4DE4-AB81-66853FFEA09A}"/>
          </ac:spMkLst>
        </pc:spChg>
        <pc:spChg chg="del">
          <ac:chgData name="Udruga Latice" userId="8c0f1cff-c2d0-4062-8ec5-41115b959b9e" providerId="ADAL" clId="{EE2E9DB5-865D-4D52-B4E5-88727388AD5E}" dt="2023-04-25T08:19:06.532" v="17" actId="26606"/>
          <ac:spMkLst>
            <pc:docMk/>
            <pc:sldMk cId="2552483239" sldId="257"/>
            <ac:spMk id="150" creationId="{2409529B-9B56-4F10-BE4D-F934DB89E57E}"/>
          </ac:spMkLst>
        </pc:spChg>
        <pc:spChg chg="add del">
          <ac:chgData name="Udruga Latice" userId="8c0f1cff-c2d0-4062-8ec5-41115b959b9e" providerId="ADAL" clId="{EE2E9DB5-865D-4D52-B4E5-88727388AD5E}" dt="2023-04-25T09:13:57.740" v="319" actId="26606"/>
          <ac:spMkLst>
            <pc:docMk/>
            <pc:sldMk cId="2552483239" sldId="257"/>
            <ac:spMk id="155" creationId="{A3C210E6-A35A-4F68-8D60-801A019C75B8}"/>
          </ac:spMkLst>
        </pc:spChg>
        <pc:spChg chg="add del">
          <ac:chgData name="Udruga Latice" userId="8c0f1cff-c2d0-4062-8ec5-41115b959b9e" providerId="ADAL" clId="{EE2E9DB5-865D-4D52-B4E5-88727388AD5E}" dt="2023-04-25T09:13:57.740" v="319" actId="26606"/>
          <ac:spMkLst>
            <pc:docMk/>
            <pc:sldMk cId="2552483239" sldId="257"/>
            <ac:spMk id="157" creationId="{AC0D06B0-F19C-459E-B221-A34B506FB5E3}"/>
          </ac:spMkLst>
        </pc:spChg>
        <pc:spChg chg="add del">
          <ac:chgData name="Udruga Latice" userId="8c0f1cff-c2d0-4062-8ec5-41115b959b9e" providerId="ADAL" clId="{EE2E9DB5-865D-4D52-B4E5-88727388AD5E}" dt="2023-04-25T09:13:57.740" v="319" actId="26606"/>
          <ac:spMkLst>
            <pc:docMk/>
            <pc:sldMk cId="2552483239" sldId="257"/>
            <ac:spMk id="159" creationId="{345B26DA-1C6B-4C66-81C9-9C1877FC2DB1}"/>
          </ac:spMkLst>
        </pc:spChg>
        <pc:spChg chg="add del">
          <ac:chgData name="Udruga Latice" userId="8c0f1cff-c2d0-4062-8ec5-41115b959b9e" providerId="ADAL" clId="{EE2E9DB5-865D-4D52-B4E5-88727388AD5E}" dt="2023-04-25T09:13:57.740" v="319" actId="26606"/>
          <ac:spMkLst>
            <pc:docMk/>
            <pc:sldMk cId="2552483239" sldId="257"/>
            <ac:spMk id="161" creationId="{98DE6C44-43F8-4DE4-AB81-66853FFEA09A}"/>
          </ac:spMkLst>
        </pc:spChg>
        <pc:spChg chg="add del">
          <ac:chgData name="Udruga Latice" userId="8c0f1cff-c2d0-4062-8ec5-41115b959b9e" providerId="ADAL" clId="{EE2E9DB5-865D-4D52-B4E5-88727388AD5E}" dt="2023-04-25T09:13:57.740" v="319" actId="26606"/>
          <ac:spMkLst>
            <pc:docMk/>
            <pc:sldMk cId="2552483239" sldId="257"/>
            <ac:spMk id="163" creationId="{2409529B-9B56-4F10-BE4D-F934DB89E57E}"/>
          </ac:spMkLst>
        </pc:spChg>
        <pc:spChg chg="add del">
          <ac:chgData name="Udruga Latice" userId="8c0f1cff-c2d0-4062-8ec5-41115b959b9e" providerId="ADAL" clId="{EE2E9DB5-865D-4D52-B4E5-88727388AD5E}" dt="2023-04-25T09:14:18.211" v="324" actId="26606"/>
          <ac:spMkLst>
            <pc:docMk/>
            <pc:sldMk cId="2552483239" sldId="257"/>
            <ac:spMk id="168" creationId="{D7F307E1-26FA-4252-94D1-9711C4518CA1}"/>
          </ac:spMkLst>
        </pc:spChg>
        <pc:spChg chg="add del">
          <ac:chgData name="Udruga Latice" userId="8c0f1cff-c2d0-4062-8ec5-41115b959b9e" providerId="ADAL" clId="{EE2E9DB5-865D-4D52-B4E5-88727388AD5E}" dt="2023-04-25T09:14:18.211" v="324" actId="26606"/>
          <ac:spMkLst>
            <pc:docMk/>
            <pc:sldMk cId="2552483239" sldId="257"/>
            <ac:spMk id="170" creationId="{398DFB7A-5FB9-4FBB-8BD1-0DBC6A3652FB}"/>
          </ac:spMkLst>
        </pc:spChg>
        <pc:spChg chg="add del">
          <ac:chgData name="Udruga Latice" userId="8c0f1cff-c2d0-4062-8ec5-41115b959b9e" providerId="ADAL" clId="{EE2E9DB5-865D-4D52-B4E5-88727388AD5E}" dt="2023-04-25T09:14:18.211" v="324" actId="26606"/>
          <ac:spMkLst>
            <pc:docMk/>
            <pc:sldMk cId="2552483239" sldId="257"/>
            <ac:spMk id="172" creationId="{357E4EC5-5150-4D8A-B97F-668E90752EC1}"/>
          </ac:spMkLst>
        </pc:spChg>
        <pc:spChg chg="add del">
          <ac:chgData name="Udruga Latice" userId="8c0f1cff-c2d0-4062-8ec5-41115b959b9e" providerId="ADAL" clId="{EE2E9DB5-865D-4D52-B4E5-88727388AD5E}" dt="2023-04-25T09:14:18.211" v="324" actId="26606"/>
          <ac:spMkLst>
            <pc:docMk/>
            <pc:sldMk cId="2552483239" sldId="257"/>
            <ac:spMk id="174" creationId="{8C818ED5-2F56-4171-9445-3AA4F4462396}"/>
          </ac:spMkLst>
        </pc:spChg>
        <pc:spChg chg="add del">
          <ac:chgData name="Udruga Latice" userId="8c0f1cff-c2d0-4062-8ec5-41115b959b9e" providerId="ADAL" clId="{EE2E9DB5-865D-4D52-B4E5-88727388AD5E}" dt="2023-04-25T09:14:18.211" v="324" actId="26606"/>
          <ac:spMkLst>
            <pc:docMk/>
            <pc:sldMk cId="2552483239" sldId="257"/>
            <ac:spMk id="176" creationId="{DE74FCE8-866C-4AFA-B45C-FACE2A6094E4}"/>
          </ac:spMkLst>
        </pc:spChg>
        <pc:spChg chg="add del">
          <ac:chgData name="Udruga Latice" userId="8c0f1cff-c2d0-4062-8ec5-41115b959b9e" providerId="ADAL" clId="{EE2E9DB5-865D-4D52-B4E5-88727388AD5E}" dt="2023-04-25T12:59:51.900" v="1177" actId="26606"/>
          <ac:spMkLst>
            <pc:docMk/>
            <pc:sldMk cId="2552483239" sldId="257"/>
            <ac:spMk id="181" creationId="{9AB13476-CE21-4746-B044-FD491AC8416F}"/>
          </ac:spMkLst>
        </pc:spChg>
        <pc:spChg chg="add del">
          <ac:chgData name="Udruga Latice" userId="8c0f1cff-c2d0-4062-8ec5-41115b959b9e" providerId="ADAL" clId="{EE2E9DB5-865D-4D52-B4E5-88727388AD5E}" dt="2023-04-25T12:59:51.900" v="1177" actId="26606"/>
          <ac:spMkLst>
            <pc:docMk/>
            <pc:sldMk cId="2552483239" sldId="257"/>
            <ac:spMk id="183" creationId="{3FCFB1DE-0B7E-48CC-BA90-B2AB0889F9D6}"/>
          </ac:spMkLst>
        </pc:spChg>
        <pc:spChg chg="add">
          <ac:chgData name="Udruga Latice" userId="8c0f1cff-c2d0-4062-8ec5-41115b959b9e" providerId="ADAL" clId="{EE2E9DB5-865D-4D52-B4E5-88727388AD5E}" dt="2023-04-25T12:59:51.900" v="1177" actId="26606"/>
          <ac:spMkLst>
            <pc:docMk/>
            <pc:sldMk cId="2552483239" sldId="257"/>
            <ac:spMk id="188" creationId="{9AB13476-CE21-4746-B044-FD491AC8416F}"/>
          </ac:spMkLst>
        </pc:spChg>
        <pc:spChg chg="add">
          <ac:chgData name="Udruga Latice" userId="8c0f1cff-c2d0-4062-8ec5-41115b959b9e" providerId="ADAL" clId="{EE2E9DB5-865D-4D52-B4E5-88727388AD5E}" dt="2023-04-25T12:59:51.900" v="1177" actId="26606"/>
          <ac:spMkLst>
            <pc:docMk/>
            <pc:sldMk cId="2552483239" sldId="257"/>
            <ac:spMk id="190" creationId="{3FCFB1DE-0B7E-48CC-BA90-B2AB0889F9D6}"/>
          </ac:spMkLst>
        </pc:spChg>
        <pc:picChg chg="mod ord">
          <ac:chgData name="Udruga Latice" userId="8c0f1cff-c2d0-4062-8ec5-41115b959b9e" providerId="ADAL" clId="{EE2E9DB5-865D-4D52-B4E5-88727388AD5E}" dt="2023-04-25T09:14:28.301" v="325" actId="27614"/>
          <ac:picMkLst>
            <pc:docMk/>
            <pc:sldMk cId="2552483239" sldId="257"/>
            <ac:picMk id="2" creationId="{C9B48788-EBAC-4E94-B151-25967EBF2899}"/>
          </ac:picMkLst>
        </pc:picChg>
        <pc:picChg chg="add mod">
          <ac:chgData name="Udruga Latice" userId="8c0f1cff-c2d0-4062-8ec5-41115b959b9e" providerId="ADAL" clId="{EE2E9DB5-865D-4D52-B4E5-88727388AD5E}" dt="2023-04-25T09:14:18.211" v="324" actId="26606"/>
          <ac:picMkLst>
            <pc:docMk/>
            <pc:sldMk cId="2552483239" sldId="257"/>
            <ac:picMk id="4" creationId="{2A34DE7D-E35C-BDD6-AB35-89D1E4B60D05}"/>
          </ac:picMkLst>
        </pc:picChg>
        <pc:picChg chg="add mod ord">
          <ac:chgData name="Udruga Latice" userId="8c0f1cff-c2d0-4062-8ec5-41115b959b9e" providerId="ADAL" clId="{EE2E9DB5-865D-4D52-B4E5-88727388AD5E}" dt="2023-04-25T13:00:02.109" v="1179" actId="14100"/>
          <ac:picMkLst>
            <pc:docMk/>
            <pc:sldMk cId="2552483239" sldId="257"/>
            <ac:picMk id="7" creationId="{6D48355E-E04F-D21D-00B4-F4BAB0635A44}"/>
          </ac:picMkLst>
        </pc:picChg>
        <pc:picChg chg="del">
          <ac:chgData name="Udruga Latice" userId="8c0f1cff-c2d0-4062-8ec5-41115b959b9e" providerId="ADAL" clId="{EE2E9DB5-865D-4D52-B4E5-88727388AD5E}" dt="2023-04-25T07:37:07.629" v="4" actId="478"/>
          <ac:picMkLst>
            <pc:docMk/>
            <pc:sldMk cId="2552483239" sldId="257"/>
            <ac:picMk id="8" creationId="{AE991791-8789-4A8E-8FFA-CBFE4DA6766E}"/>
          </ac:picMkLst>
        </pc:picChg>
        <pc:picChg chg="add del mod ord">
          <ac:chgData name="Udruga Latice" userId="8c0f1cff-c2d0-4062-8ec5-41115b959b9e" providerId="ADAL" clId="{EE2E9DB5-865D-4D52-B4E5-88727388AD5E}" dt="2023-04-25T12:59:40.996" v="1173" actId="478"/>
          <ac:picMkLst>
            <pc:docMk/>
            <pc:sldMk cId="2552483239" sldId="257"/>
            <ac:picMk id="10" creationId="{58653772-CC16-6865-95BB-7100818F9E3E}"/>
          </ac:picMkLst>
        </pc:picChg>
        <pc:picChg chg="del">
          <ac:chgData name="Udruga Latice" userId="8c0f1cff-c2d0-4062-8ec5-41115b959b9e" providerId="ADAL" clId="{EE2E9DB5-865D-4D52-B4E5-88727388AD5E}" dt="2023-04-25T08:23:41.315" v="18" actId="478"/>
          <ac:picMkLst>
            <pc:docMk/>
            <pc:sldMk cId="2552483239" sldId="257"/>
            <ac:picMk id="11" creationId="{44CF0791-D576-46CF-999A-8C25FB41881E}"/>
          </ac:picMkLst>
        </pc:picChg>
        <pc:picChg chg="del">
          <ac:chgData name="Udruga Latice" userId="8c0f1cff-c2d0-4062-8ec5-41115b959b9e" providerId="ADAL" clId="{EE2E9DB5-865D-4D52-B4E5-88727388AD5E}" dt="2023-04-25T08:23:59.154" v="26" actId="478"/>
          <ac:picMkLst>
            <pc:docMk/>
            <pc:sldMk cId="2552483239" sldId="257"/>
            <ac:picMk id="13" creationId="{925CB2FC-3C93-49C5-8198-9726C154AD24}"/>
          </ac:picMkLst>
        </pc:picChg>
        <pc:picChg chg="add mod">
          <ac:chgData name="Udruga Latice" userId="8c0f1cff-c2d0-4062-8ec5-41115b959b9e" providerId="ADAL" clId="{EE2E9DB5-865D-4D52-B4E5-88727388AD5E}" dt="2023-04-25T09:14:18.211" v="324" actId="26606"/>
          <ac:picMkLst>
            <pc:docMk/>
            <pc:sldMk cId="2552483239" sldId="257"/>
            <ac:picMk id="14" creationId="{24C1EBF4-4448-5C3C-E59B-2A976D418FCD}"/>
          </ac:picMkLst>
        </pc:picChg>
        <pc:picChg chg="del">
          <ac:chgData name="Udruga Latice" userId="8c0f1cff-c2d0-4062-8ec5-41115b959b9e" providerId="ADAL" clId="{EE2E9DB5-865D-4D52-B4E5-88727388AD5E}" dt="2023-04-25T08:18:55.361" v="12" actId="478"/>
          <ac:picMkLst>
            <pc:docMk/>
            <pc:sldMk cId="2552483239" sldId="257"/>
            <ac:picMk id="15" creationId="{71FC216E-35D1-4C6A-A648-F8FC96144A88}"/>
          </ac:picMkLst>
        </pc:picChg>
        <pc:picChg chg="add mod ord">
          <ac:chgData name="Udruga Latice" userId="8c0f1cff-c2d0-4062-8ec5-41115b959b9e" providerId="ADAL" clId="{EE2E9DB5-865D-4D52-B4E5-88727388AD5E}" dt="2023-04-25T13:00:07.008" v="1180" actId="14100"/>
          <ac:picMkLst>
            <pc:docMk/>
            <pc:sldMk cId="2552483239" sldId="257"/>
            <ac:picMk id="17" creationId="{26267B52-F33A-16AB-6BE6-614FB5EE21F3}"/>
          </ac:picMkLst>
        </pc:picChg>
      </pc:sldChg>
      <pc:sldChg chg="modSp mod">
        <pc:chgData name="Udruga Latice" userId="8c0f1cff-c2d0-4062-8ec5-41115b959b9e" providerId="ADAL" clId="{EE2E9DB5-865D-4D52-B4E5-88727388AD5E}" dt="2023-04-26T09:31:33.799" v="3093" actId="207"/>
        <pc:sldMkLst>
          <pc:docMk/>
          <pc:sldMk cId="2133769353" sldId="259"/>
        </pc:sldMkLst>
        <pc:spChg chg="mod">
          <ac:chgData name="Udruga Latice" userId="8c0f1cff-c2d0-4062-8ec5-41115b959b9e" providerId="ADAL" clId="{EE2E9DB5-865D-4D52-B4E5-88727388AD5E}" dt="2023-04-26T09:31:33.799" v="3093" actId="207"/>
          <ac:spMkLst>
            <pc:docMk/>
            <pc:sldMk cId="2133769353" sldId="259"/>
            <ac:spMk id="8" creationId="{3C486D6E-76E4-4F74-82E2-AE3E4C01BC76}"/>
          </ac:spMkLst>
        </pc:spChg>
      </pc:sldChg>
      <pc:sldChg chg="addSp modSp mod">
        <pc:chgData name="Udruga Latice" userId="8c0f1cff-c2d0-4062-8ec5-41115b959b9e" providerId="ADAL" clId="{EE2E9DB5-865D-4D52-B4E5-88727388AD5E}" dt="2023-04-26T09:47:28.111" v="3420" actId="1076"/>
        <pc:sldMkLst>
          <pc:docMk/>
          <pc:sldMk cId="262428357" sldId="263"/>
        </pc:sldMkLst>
        <pc:spChg chg="mod">
          <ac:chgData name="Udruga Latice" userId="8c0f1cff-c2d0-4062-8ec5-41115b959b9e" providerId="ADAL" clId="{EE2E9DB5-865D-4D52-B4E5-88727388AD5E}" dt="2023-04-26T09:47:28.111" v="3420" actId="1076"/>
          <ac:spMkLst>
            <pc:docMk/>
            <pc:sldMk cId="262428357" sldId="263"/>
            <ac:spMk id="8" creationId="{3C486D6E-76E4-4F74-82E2-AE3E4C01BC76}"/>
          </ac:spMkLst>
        </pc:spChg>
        <pc:picChg chg="add mod">
          <ac:chgData name="Udruga Latice" userId="8c0f1cff-c2d0-4062-8ec5-41115b959b9e" providerId="ADAL" clId="{EE2E9DB5-865D-4D52-B4E5-88727388AD5E}" dt="2023-04-26T09:44:49.142" v="3398" actId="1076"/>
          <ac:picMkLst>
            <pc:docMk/>
            <pc:sldMk cId="262428357" sldId="263"/>
            <ac:picMk id="2" creationId="{E5EDE0DB-1814-9D05-D2A6-98E9523D01E8}"/>
          </ac:picMkLst>
        </pc:picChg>
        <pc:picChg chg="add mod">
          <ac:chgData name="Udruga Latice" userId="8c0f1cff-c2d0-4062-8ec5-41115b959b9e" providerId="ADAL" clId="{EE2E9DB5-865D-4D52-B4E5-88727388AD5E}" dt="2023-04-26T09:44:43.888" v="3397" actId="1076"/>
          <ac:picMkLst>
            <pc:docMk/>
            <pc:sldMk cId="262428357" sldId="263"/>
            <ac:picMk id="3" creationId="{CD394AEE-96B4-8EFF-88DC-FD2182DE318D}"/>
          </ac:picMkLst>
        </pc:picChg>
        <pc:picChg chg="mod">
          <ac:chgData name="Udruga Latice" userId="8c0f1cff-c2d0-4062-8ec5-41115b959b9e" providerId="ADAL" clId="{EE2E9DB5-865D-4D52-B4E5-88727388AD5E}" dt="2023-04-25T09:11:28.391" v="308" actId="1076"/>
          <ac:picMkLst>
            <pc:docMk/>
            <pc:sldMk cId="262428357" sldId="263"/>
            <ac:picMk id="7" creationId="{E6909F4C-E032-5963-CF91-CF89D270ECBF}"/>
          </ac:picMkLst>
        </pc:picChg>
      </pc:sldChg>
      <pc:sldChg chg="del">
        <pc:chgData name="Udruga Latice" userId="8c0f1cff-c2d0-4062-8ec5-41115b959b9e" providerId="ADAL" clId="{EE2E9DB5-865D-4D52-B4E5-88727388AD5E}" dt="2023-04-25T13:51:12.103" v="2759" actId="47"/>
        <pc:sldMkLst>
          <pc:docMk/>
          <pc:sldMk cId="1595233297" sldId="264"/>
        </pc:sldMkLst>
      </pc:sldChg>
      <pc:sldChg chg="modSp mod">
        <pc:chgData name="Udruga Latice" userId="8c0f1cff-c2d0-4062-8ec5-41115b959b9e" providerId="ADAL" clId="{EE2E9DB5-865D-4D52-B4E5-88727388AD5E}" dt="2023-04-25T13:51:21.925" v="2761" actId="20577"/>
        <pc:sldMkLst>
          <pc:docMk/>
          <pc:sldMk cId="2372219741" sldId="275"/>
        </pc:sldMkLst>
        <pc:spChg chg="mod">
          <ac:chgData name="Udruga Latice" userId="8c0f1cff-c2d0-4062-8ec5-41115b959b9e" providerId="ADAL" clId="{EE2E9DB5-865D-4D52-B4E5-88727388AD5E}" dt="2023-04-25T13:48:33.340" v="2711" actId="20577"/>
          <ac:spMkLst>
            <pc:docMk/>
            <pc:sldMk cId="2372219741" sldId="275"/>
            <ac:spMk id="4" creationId="{39C8277B-E79D-4871-B802-E89150D89957}"/>
          </ac:spMkLst>
        </pc:spChg>
        <pc:spChg chg="mod">
          <ac:chgData name="Udruga Latice" userId="8c0f1cff-c2d0-4062-8ec5-41115b959b9e" providerId="ADAL" clId="{EE2E9DB5-865D-4D52-B4E5-88727388AD5E}" dt="2023-04-25T13:51:21.925" v="2761" actId="20577"/>
          <ac:spMkLst>
            <pc:docMk/>
            <pc:sldMk cId="2372219741" sldId="275"/>
            <ac:spMk id="8" creationId="{3C486D6E-76E4-4F74-82E2-AE3E4C01BC76}"/>
          </ac:spMkLst>
        </pc:spChg>
      </pc:sldChg>
      <pc:sldChg chg="addSp delSp modSp mod">
        <pc:chgData name="Udruga Latice" userId="8c0f1cff-c2d0-4062-8ec5-41115b959b9e" providerId="ADAL" clId="{EE2E9DB5-865D-4D52-B4E5-88727388AD5E}" dt="2023-04-26T11:44:25.699" v="3464" actId="20577"/>
        <pc:sldMkLst>
          <pc:docMk/>
          <pc:sldMk cId="1500256611" sldId="278"/>
        </pc:sldMkLst>
        <pc:spChg chg="mod">
          <ac:chgData name="Udruga Latice" userId="8c0f1cff-c2d0-4062-8ec5-41115b959b9e" providerId="ADAL" clId="{EE2E9DB5-865D-4D52-B4E5-88727388AD5E}" dt="2023-04-25T13:50:53.043" v="2753" actId="20577"/>
          <ac:spMkLst>
            <pc:docMk/>
            <pc:sldMk cId="1500256611" sldId="278"/>
            <ac:spMk id="5" creationId="{8C11FFB3-C697-4D07-8B86-3FE2A5C2363B}"/>
          </ac:spMkLst>
        </pc:spChg>
        <pc:graphicFrameChg chg="add del mod modGraphic">
          <ac:chgData name="Udruga Latice" userId="8c0f1cff-c2d0-4062-8ec5-41115b959b9e" providerId="ADAL" clId="{EE2E9DB5-865D-4D52-B4E5-88727388AD5E}" dt="2023-04-26T11:44:25.699" v="3464" actId="20577"/>
          <ac:graphicFrameMkLst>
            <pc:docMk/>
            <pc:sldMk cId="1500256611" sldId="278"/>
            <ac:graphicFrameMk id="2" creationId="{593833AF-C9A1-4E75-9560-56E9513EB797}"/>
          </ac:graphicFrameMkLst>
        </pc:graphicFrameChg>
      </pc:sldChg>
      <pc:sldChg chg="modSp mod">
        <pc:chgData name="Udruga Latice" userId="8c0f1cff-c2d0-4062-8ec5-41115b959b9e" providerId="ADAL" clId="{EE2E9DB5-865D-4D52-B4E5-88727388AD5E}" dt="2023-04-25T09:08:39.116" v="297" actId="20577"/>
        <pc:sldMkLst>
          <pc:docMk/>
          <pc:sldMk cId="3734627836" sldId="279"/>
        </pc:sldMkLst>
        <pc:spChg chg="mod">
          <ac:chgData name="Udruga Latice" userId="8c0f1cff-c2d0-4062-8ec5-41115b959b9e" providerId="ADAL" clId="{EE2E9DB5-865D-4D52-B4E5-88727388AD5E}" dt="2023-04-25T09:08:39.116" v="297" actId="20577"/>
          <ac:spMkLst>
            <pc:docMk/>
            <pc:sldMk cId="3734627836" sldId="279"/>
            <ac:spMk id="9" creationId="{4F956B06-554F-40DD-81B8-0CB1FE70BC58}"/>
          </ac:spMkLst>
        </pc:spChg>
      </pc:sldChg>
      <pc:sldChg chg="del">
        <pc:chgData name="Udruga Latice" userId="8c0f1cff-c2d0-4062-8ec5-41115b959b9e" providerId="ADAL" clId="{EE2E9DB5-865D-4D52-B4E5-88727388AD5E}" dt="2023-04-25T09:21:48.701" v="601" actId="47"/>
        <pc:sldMkLst>
          <pc:docMk/>
          <pc:sldMk cId="721481162" sldId="281"/>
        </pc:sldMkLst>
      </pc:sldChg>
      <pc:sldChg chg="addSp delSp modSp mod">
        <pc:chgData name="Udruga Latice" userId="8c0f1cff-c2d0-4062-8ec5-41115b959b9e" providerId="ADAL" clId="{EE2E9DB5-865D-4D52-B4E5-88727388AD5E}" dt="2023-04-26T09:45:54.300" v="3418" actId="403"/>
        <pc:sldMkLst>
          <pc:docMk/>
          <pc:sldMk cId="1993663003" sldId="282"/>
        </pc:sldMkLst>
        <pc:spChg chg="mod ord">
          <ac:chgData name="Udruga Latice" userId="8c0f1cff-c2d0-4062-8ec5-41115b959b9e" providerId="ADAL" clId="{EE2E9DB5-865D-4D52-B4E5-88727388AD5E}" dt="2023-04-26T09:45:54.300" v="3418" actId="403"/>
          <ac:spMkLst>
            <pc:docMk/>
            <pc:sldMk cId="1993663003" sldId="282"/>
            <ac:spMk id="15" creationId="{C3BB0CB6-4040-407F-B99D-2D7FB9160E23}"/>
          </ac:spMkLst>
        </pc:spChg>
        <pc:spChg chg="del">
          <ac:chgData name="Udruga Latice" userId="8c0f1cff-c2d0-4062-8ec5-41115b959b9e" providerId="ADAL" clId="{EE2E9DB5-865D-4D52-B4E5-88727388AD5E}" dt="2023-04-25T09:04:51.109" v="205" actId="26606"/>
          <ac:spMkLst>
            <pc:docMk/>
            <pc:sldMk cId="1993663003" sldId="282"/>
            <ac:spMk id="20" creationId="{B3F59054-3394-4D87-8BD0-A28DCD47F1BC}"/>
          </ac:spMkLst>
        </pc:spChg>
        <pc:spChg chg="del">
          <ac:chgData name="Udruga Latice" userId="8c0f1cff-c2d0-4062-8ec5-41115b959b9e" providerId="ADAL" clId="{EE2E9DB5-865D-4D52-B4E5-88727388AD5E}" dt="2023-04-25T09:04:51.109" v="205" actId="26606"/>
          <ac:spMkLst>
            <pc:docMk/>
            <pc:sldMk cId="1993663003" sldId="282"/>
            <ac:spMk id="22" creationId="{2FE0ABA9-CAF1-4816-837D-5F28AAA08E0A}"/>
          </ac:spMkLst>
        </pc:spChg>
        <pc:spChg chg="del">
          <ac:chgData name="Udruga Latice" userId="8c0f1cff-c2d0-4062-8ec5-41115b959b9e" providerId="ADAL" clId="{EE2E9DB5-865D-4D52-B4E5-88727388AD5E}" dt="2023-04-25T09:04:51.109" v="205" actId="26606"/>
          <ac:spMkLst>
            <pc:docMk/>
            <pc:sldMk cId="1993663003" sldId="282"/>
            <ac:spMk id="24" creationId="{BC8B9C14-70F0-4F42-85FF-0DD3D5A585A5}"/>
          </ac:spMkLst>
        </pc:spChg>
        <pc:spChg chg="del">
          <ac:chgData name="Udruga Latice" userId="8c0f1cff-c2d0-4062-8ec5-41115b959b9e" providerId="ADAL" clId="{EE2E9DB5-865D-4D52-B4E5-88727388AD5E}" dt="2023-04-25T09:04:51.109" v="205" actId="26606"/>
          <ac:spMkLst>
            <pc:docMk/>
            <pc:sldMk cId="1993663003" sldId="282"/>
            <ac:spMk id="26" creationId="{98DE6C44-43F8-4DE4-AB81-66853FFEA09A}"/>
          </ac:spMkLst>
        </pc:spChg>
        <pc:spChg chg="del">
          <ac:chgData name="Udruga Latice" userId="8c0f1cff-c2d0-4062-8ec5-41115b959b9e" providerId="ADAL" clId="{EE2E9DB5-865D-4D52-B4E5-88727388AD5E}" dt="2023-04-25T09:04:51.109" v="205" actId="26606"/>
          <ac:spMkLst>
            <pc:docMk/>
            <pc:sldMk cId="1993663003" sldId="282"/>
            <ac:spMk id="28" creationId="{2409529B-9B56-4F10-BE4D-F934DB89E57E}"/>
          </ac:spMkLst>
        </pc:spChg>
        <pc:spChg chg="add">
          <ac:chgData name="Udruga Latice" userId="8c0f1cff-c2d0-4062-8ec5-41115b959b9e" providerId="ADAL" clId="{EE2E9DB5-865D-4D52-B4E5-88727388AD5E}" dt="2023-04-25T09:04:51.109" v="205" actId="26606"/>
          <ac:spMkLst>
            <pc:docMk/>
            <pc:sldMk cId="1993663003" sldId="282"/>
            <ac:spMk id="33" creationId="{A3C210E6-A35A-4F68-8D60-801A019C75B8}"/>
          </ac:spMkLst>
        </pc:spChg>
        <pc:spChg chg="add">
          <ac:chgData name="Udruga Latice" userId="8c0f1cff-c2d0-4062-8ec5-41115b959b9e" providerId="ADAL" clId="{EE2E9DB5-865D-4D52-B4E5-88727388AD5E}" dt="2023-04-25T09:04:51.109" v="205" actId="26606"/>
          <ac:spMkLst>
            <pc:docMk/>
            <pc:sldMk cId="1993663003" sldId="282"/>
            <ac:spMk id="35" creationId="{AC0D06B0-F19C-459E-B221-A34B506FB5E3}"/>
          </ac:spMkLst>
        </pc:spChg>
        <pc:spChg chg="add">
          <ac:chgData name="Udruga Latice" userId="8c0f1cff-c2d0-4062-8ec5-41115b959b9e" providerId="ADAL" clId="{EE2E9DB5-865D-4D52-B4E5-88727388AD5E}" dt="2023-04-25T09:04:51.109" v="205" actId="26606"/>
          <ac:spMkLst>
            <pc:docMk/>
            <pc:sldMk cId="1993663003" sldId="282"/>
            <ac:spMk id="37" creationId="{345B26DA-1C6B-4C66-81C9-9C1877FC2DB1}"/>
          </ac:spMkLst>
        </pc:spChg>
        <pc:spChg chg="add">
          <ac:chgData name="Udruga Latice" userId="8c0f1cff-c2d0-4062-8ec5-41115b959b9e" providerId="ADAL" clId="{EE2E9DB5-865D-4D52-B4E5-88727388AD5E}" dt="2023-04-25T09:04:51.109" v="205" actId="26606"/>
          <ac:spMkLst>
            <pc:docMk/>
            <pc:sldMk cId="1993663003" sldId="282"/>
            <ac:spMk id="39" creationId="{98DE6C44-43F8-4DE4-AB81-66853FFEA09A}"/>
          </ac:spMkLst>
        </pc:spChg>
        <pc:spChg chg="add">
          <ac:chgData name="Udruga Latice" userId="8c0f1cff-c2d0-4062-8ec5-41115b959b9e" providerId="ADAL" clId="{EE2E9DB5-865D-4D52-B4E5-88727388AD5E}" dt="2023-04-25T09:04:51.109" v="205" actId="26606"/>
          <ac:spMkLst>
            <pc:docMk/>
            <pc:sldMk cId="1993663003" sldId="282"/>
            <ac:spMk id="41" creationId="{2409529B-9B56-4F10-BE4D-F934DB89E57E}"/>
          </ac:spMkLst>
        </pc:spChg>
        <pc:picChg chg="add mod ord">
          <ac:chgData name="Udruga Latice" userId="8c0f1cff-c2d0-4062-8ec5-41115b959b9e" providerId="ADAL" clId="{EE2E9DB5-865D-4D52-B4E5-88727388AD5E}" dt="2023-04-25T09:04:51.109" v="205" actId="26606"/>
          <ac:picMkLst>
            <pc:docMk/>
            <pc:sldMk cId="1993663003" sldId="282"/>
            <ac:picMk id="3" creationId="{A2D310BA-AB18-AA6C-7821-4B1354ABA225}"/>
          </ac:picMkLst>
        </pc:picChg>
        <pc:picChg chg="del">
          <ac:chgData name="Udruga Latice" userId="8c0f1cff-c2d0-4062-8ec5-41115b959b9e" providerId="ADAL" clId="{EE2E9DB5-865D-4D52-B4E5-88727388AD5E}" dt="2023-04-25T09:03:52.921" v="182" actId="478"/>
          <ac:picMkLst>
            <pc:docMk/>
            <pc:sldMk cId="1993663003" sldId="282"/>
            <ac:picMk id="5" creationId="{9BD59CCE-29AF-40E3-9369-EE30FFA03613}"/>
          </ac:picMkLst>
        </pc:picChg>
        <pc:picChg chg="add mod">
          <ac:chgData name="Udruga Latice" userId="8c0f1cff-c2d0-4062-8ec5-41115b959b9e" providerId="ADAL" clId="{EE2E9DB5-865D-4D52-B4E5-88727388AD5E}" dt="2023-04-25T09:04:51.109" v="205" actId="26606"/>
          <ac:picMkLst>
            <pc:docMk/>
            <pc:sldMk cId="1993663003" sldId="282"/>
            <ac:picMk id="6" creationId="{A4BAC550-5D5E-07D5-510F-F34F7D526E24}"/>
          </ac:picMkLst>
        </pc:picChg>
        <pc:picChg chg="add mod ord">
          <ac:chgData name="Udruga Latice" userId="8c0f1cff-c2d0-4062-8ec5-41115b959b9e" providerId="ADAL" clId="{EE2E9DB5-865D-4D52-B4E5-88727388AD5E}" dt="2023-04-25T09:04:51.109" v="205" actId="26606"/>
          <ac:picMkLst>
            <pc:docMk/>
            <pc:sldMk cId="1993663003" sldId="282"/>
            <ac:picMk id="8" creationId="{FC6A282F-F214-A713-D2E1-984EBE81BA78}"/>
          </ac:picMkLst>
        </pc:picChg>
        <pc:picChg chg="del">
          <ac:chgData name="Udruga Latice" userId="8c0f1cff-c2d0-4062-8ec5-41115b959b9e" providerId="ADAL" clId="{EE2E9DB5-865D-4D52-B4E5-88727388AD5E}" dt="2023-04-25T09:03:53.846" v="183" actId="478"/>
          <ac:picMkLst>
            <pc:docMk/>
            <pc:sldMk cId="1993663003" sldId="282"/>
            <ac:picMk id="9" creationId="{AB4DE2F2-19CF-43FC-AC0D-37CF509A8B64}"/>
          </ac:picMkLst>
        </pc:picChg>
        <pc:picChg chg="add mod">
          <ac:chgData name="Udruga Latice" userId="8c0f1cff-c2d0-4062-8ec5-41115b959b9e" providerId="ADAL" clId="{EE2E9DB5-865D-4D52-B4E5-88727388AD5E}" dt="2023-04-25T09:04:51.109" v="205" actId="26606"/>
          <ac:picMkLst>
            <pc:docMk/>
            <pc:sldMk cId="1993663003" sldId="282"/>
            <ac:picMk id="11" creationId="{615939E6-C402-D4CF-2929-A6DD1C87A4B4}"/>
          </ac:picMkLst>
        </pc:picChg>
        <pc:picChg chg="del">
          <ac:chgData name="Udruga Latice" userId="8c0f1cff-c2d0-4062-8ec5-41115b959b9e" providerId="ADAL" clId="{EE2E9DB5-865D-4D52-B4E5-88727388AD5E}" dt="2023-04-25T09:03:54.584" v="184" actId="478"/>
          <ac:picMkLst>
            <pc:docMk/>
            <pc:sldMk cId="1993663003" sldId="282"/>
            <ac:picMk id="13" creationId="{3408AF17-2E4F-43E8-B2FE-51A6E89D0EF3}"/>
          </ac:picMkLst>
        </pc:picChg>
      </pc:sldChg>
      <pc:sldChg chg="addSp delSp modSp mod">
        <pc:chgData name="Udruga Latice" userId="8c0f1cff-c2d0-4062-8ec5-41115b959b9e" providerId="ADAL" clId="{EE2E9DB5-865D-4D52-B4E5-88727388AD5E}" dt="2023-04-25T09:17:33.976" v="366" actId="120"/>
        <pc:sldMkLst>
          <pc:docMk/>
          <pc:sldMk cId="1352156670" sldId="283"/>
        </pc:sldMkLst>
        <pc:spChg chg="mod">
          <ac:chgData name="Udruga Latice" userId="8c0f1cff-c2d0-4062-8ec5-41115b959b9e" providerId="ADAL" clId="{EE2E9DB5-865D-4D52-B4E5-88727388AD5E}" dt="2023-04-25T09:17:33.976" v="366" actId="120"/>
          <ac:spMkLst>
            <pc:docMk/>
            <pc:sldMk cId="1352156670" sldId="283"/>
            <ac:spMk id="5" creationId="{12BBC6AC-D358-415D-859B-5F86AAF0276F}"/>
          </ac:spMkLst>
        </pc:spChg>
        <pc:spChg chg="add del">
          <ac:chgData name="Udruga Latice" userId="8c0f1cff-c2d0-4062-8ec5-41115b959b9e" providerId="ADAL" clId="{EE2E9DB5-865D-4D52-B4E5-88727388AD5E}" dt="2023-04-25T08:52:46.253" v="109" actId="26606"/>
          <ac:spMkLst>
            <pc:docMk/>
            <pc:sldMk cId="1352156670" sldId="283"/>
            <ac:spMk id="151" creationId="{AD96FDFD-4E42-4A06-B8B5-768A1DB9C2A9}"/>
          </ac:spMkLst>
        </pc:spChg>
        <pc:spChg chg="add">
          <ac:chgData name="Udruga Latice" userId="8c0f1cff-c2d0-4062-8ec5-41115b959b9e" providerId="ADAL" clId="{EE2E9DB5-865D-4D52-B4E5-88727388AD5E}" dt="2023-04-25T08:52:46.253" v="109" actId="26606"/>
          <ac:spMkLst>
            <pc:docMk/>
            <pc:sldMk cId="1352156670" sldId="283"/>
            <ac:spMk id="153" creationId="{615E9F7A-B64C-4192-8930-A05D1E23F324}"/>
          </ac:spMkLst>
        </pc:spChg>
        <pc:spChg chg="add">
          <ac:chgData name="Udruga Latice" userId="8c0f1cff-c2d0-4062-8ec5-41115b959b9e" providerId="ADAL" clId="{EE2E9DB5-865D-4D52-B4E5-88727388AD5E}" dt="2023-04-25T08:52:46.253" v="109" actId="26606"/>
          <ac:spMkLst>
            <pc:docMk/>
            <pc:sldMk cId="1352156670" sldId="283"/>
            <ac:spMk id="154" creationId="{793EB161-5CFE-4D7E-B34B-06C90F9B16B6}"/>
          </ac:spMkLst>
        </pc:spChg>
        <pc:spChg chg="add">
          <ac:chgData name="Udruga Latice" userId="8c0f1cff-c2d0-4062-8ec5-41115b959b9e" providerId="ADAL" clId="{EE2E9DB5-865D-4D52-B4E5-88727388AD5E}" dt="2023-04-25T08:52:46.253" v="109" actId="26606"/>
          <ac:spMkLst>
            <pc:docMk/>
            <pc:sldMk cId="1352156670" sldId="283"/>
            <ac:spMk id="155" creationId="{618147C2-BF02-44AA-81D8-FD7776FAB3C6}"/>
          </ac:spMkLst>
        </pc:spChg>
        <pc:spChg chg="add del">
          <ac:chgData name="Udruga Latice" userId="8c0f1cff-c2d0-4062-8ec5-41115b959b9e" providerId="ADAL" clId="{EE2E9DB5-865D-4D52-B4E5-88727388AD5E}" dt="2023-04-25T08:52:27.231" v="108" actId="26606"/>
          <ac:spMkLst>
            <pc:docMk/>
            <pc:sldMk cId="1352156670" sldId="283"/>
            <ac:spMk id="156" creationId="{615E9F7A-B64C-4192-8930-A05D1E23F324}"/>
          </ac:spMkLst>
        </pc:spChg>
        <pc:spChg chg="add del">
          <ac:chgData name="Udruga Latice" userId="8c0f1cff-c2d0-4062-8ec5-41115b959b9e" providerId="ADAL" clId="{EE2E9DB5-865D-4D52-B4E5-88727388AD5E}" dt="2023-04-25T08:52:27.231" v="108" actId="26606"/>
          <ac:spMkLst>
            <pc:docMk/>
            <pc:sldMk cId="1352156670" sldId="283"/>
            <ac:spMk id="158" creationId="{793EB161-5CFE-4D7E-B34B-06C90F9B16B6}"/>
          </ac:spMkLst>
        </pc:spChg>
        <pc:spChg chg="add del">
          <ac:chgData name="Udruga Latice" userId="8c0f1cff-c2d0-4062-8ec5-41115b959b9e" providerId="ADAL" clId="{EE2E9DB5-865D-4D52-B4E5-88727388AD5E}" dt="2023-04-25T08:52:27.231" v="108" actId="26606"/>
          <ac:spMkLst>
            <pc:docMk/>
            <pc:sldMk cId="1352156670" sldId="283"/>
            <ac:spMk id="160" creationId="{618147C2-BF02-44AA-81D8-FD7776FAB3C6}"/>
          </ac:spMkLst>
        </pc:spChg>
        <pc:picChg chg="del">
          <ac:chgData name="Udruga Latice" userId="8c0f1cff-c2d0-4062-8ec5-41115b959b9e" providerId="ADAL" clId="{EE2E9DB5-865D-4D52-B4E5-88727388AD5E}" dt="2023-04-25T08:36:33.528" v="34" actId="478"/>
          <ac:picMkLst>
            <pc:docMk/>
            <pc:sldMk cId="1352156670" sldId="283"/>
            <ac:picMk id="2" creationId="{72FE415A-3E39-4CD6-A5A0-F31978C6F323}"/>
          </ac:picMkLst>
        </pc:picChg>
        <pc:picChg chg="ord">
          <ac:chgData name="Udruga Latice" userId="8c0f1cff-c2d0-4062-8ec5-41115b959b9e" providerId="ADAL" clId="{EE2E9DB5-865D-4D52-B4E5-88727388AD5E}" dt="2023-04-25T08:52:46.253" v="109" actId="26606"/>
          <ac:picMkLst>
            <pc:docMk/>
            <pc:sldMk cId="1352156670" sldId="283"/>
            <ac:picMk id="3" creationId="{3C315E6A-1740-46FC-98B3-382E5AFAE13B}"/>
          </ac:picMkLst>
        </pc:picChg>
        <pc:picChg chg="del">
          <ac:chgData name="Udruga Latice" userId="8c0f1cff-c2d0-4062-8ec5-41115b959b9e" providerId="ADAL" clId="{EE2E9DB5-865D-4D52-B4E5-88727388AD5E}" dt="2023-04-25T08:36:34.848" v="35" actId="478"/>
          <ac:picMkLst>
            <pc:docMk/>
            <pc:sldMk cId="1352156670" sldId="283"/>
            <ac:picMk id="6" creationId="{9441395D-ED9C-4916-B321-FEC795772483}"/>
          </ac:picMkLst>
        </pc:picChg>
        <pc:picChg chg="add mod ord">
          <ac:chgData name="Udruga Latice" userId="8c0f1cff-c2d0-4062-8ec5-41115b959b9e" providerId="ADAL" clId="{EE2E9DB5-865D-4D52-B4E5-88727388AD5E}" dt="2023-04-25T08:52:46.253" v="109" actId="26606"/>
          <ac:picMkLst>
            <pc:docMk/>
            <pc:sldMk cId="1352156670" sldId="283"/>
            <ac:picMk id="7" creationId="{93B561EB-09C3-307A-A879-0A4028208E68}"/>
          </ac:picMkLst>
        </pc:picChg>
        <pc:picChg chg="del">
          <ac:chgData name="Udruga Latice" userId="8c0f1cff-c2d0-4062-8ec5-41115b959b9e" providerId="ADAL" clId="{EE2E9DB5-865D-4D52-B4E5-88727388AD5E}" dt="2023-04-25T08:36:35.837" v="36" actId="478"/>
          <ac:picMkLst>
            <pc:docMk/>
            <pc:sldMk cId="1352156670" sldId="283"/>
            <ac:picMk id="8" creationId="{8A4C2013-3CB1-4B21-8A40-8FD0D616FB7F}"/>
          </ac:picMkLst>
        </pc:picChg>
        <pc:picChg chg="add mod">
          <ac:chgData name="Udruga Latice" userId="8c0f1cff-c2d0-4062-8ec5-41115b959b9e" providerId="ADAL" clId="{EE2E9DB5-865D-4D52-B4E5-88727388AD5E}" dt="2023-04-25T08:52:46.253" v="109" actId="26606"/>
          <ac:picMkLst>
            <pc:docMk/>
            <pc:sldMk cId="1352156670" sldId="283"/>
            <ac:picMk id="10" creationId="{215A5DF6-6BD5-D0E7-381A-77233FFEF113}"/>
          </ac:picMkLst>
        </pc:picChg>
        <pc:picChg chg="add mod ord">
          <ac:chgData name="Udruga Latice" userId="8c0f1cff-c2d0-4062-8ec5-41115b959b9e" providerId="ADAL" clId="{EE2E9DB5-865D-4D52-B4E5-88727388AD5E}" dt="2023-04-25T08:52:46.253" v="109" actId="26606"/>
          <ac:picMkLst>
            <pc:docMk/>
            <pc:sldMk cId="1352156670" sldId="283"/>
            <ac:picMk id="12" creationId="{087BFBEF-FBC7-A849-AE9C-E4D2AAA9CF27}"/>
          </ac:picMkLst>
        </pc:picChg>
        <pc:picChg chg="add mod ord">
          <ac:chgData name="Udruga Latice" userId="8c0f1cff-c2d0-4062-8ec5-41115b959b9e" providerId="ADAL" clId="{EE2E9DB5-865D-4D52-B4E5-88727388AD5E}" dt="2023-04-25T08:52:46.253" v="109" actId="26606"/>
          <ac:picMkLst>
            <pc:docMk/>
            <pc:sldMk cId="1352156670" sldId="283"/>
            <ac:picMk id="14" creationId="{EF508CC0-A79C-2BB7-DBE8-0CFEE114046C}"/>
          </ac:picMkLst>
        </pc:picChg>
      </pc:sldChg>
      <pc:sldChg chg="addSp delSp modSp mod ord">
        <pc:chgData name="Udruga Latice" userId="8c0f1cff-c2d0-4062-8ec5-41115b959b9e" providerId="ADAL" clId="{EE2E9DB5-865D-4D52-B4E5-88727388AD5E}" dt="2023-04-27T09:52:34.178" v="3987" actId="20577"/>
        <pc:sldMkLst>
          <pc:docMk/>
          <pc:sldMk cId="1760685122" sldId="285"/>
        </pc:sldMkLst>
        <pc:spChg chg="mod">
          <ac:chgData name="Udruga Latice" userId="8c0f1cff-c2d0-4062-8ec5-41115b959b9e" providerId="ADAL" clId="{EE2E9DB5-865D-4D52-B4E5-88727388AD5E}" dt="2023-04-27T09:52:34.178" v="3987" actId="20577"/>
          <ac:spMkLst>
            <pc:docMk/>
            <pc:sldMk cId="1760685122" sldId="285"/>
            <ac:spMk id="5" creationId="{12BBC6AC-D358-415D-859B-5F86AAF0276F}"/>
          </ac:spMkLst>
        </pc:spChg>
        <pc:spChg chg="del">
          <ac:chgData name="Udruga Latice" userId="8c0f1cff-c2d0-4062-8ec5-41115b959b9e" providerId="ADAL" clId="{EE2E9DB5-865D-4D52-B4E5-88727388AD5E}" dt="2023-04-25T09:22:45.671" v="606" actId="26606"/>
          <ac:spMkLst>
            <pc:docMk/>
            <pc:sldMk cId="1760685122" sldId="285"/>
            <ac:spMk id="80" creationId="{8FC9BE17-9A7B-462D-AE50-3D8777387304}"/>
          </ac:spMkLst>
        </pc:spChg>
        <pc:spChg chg="del">
          <ac:chgData name="Udruga Latice" userId="8c0f1cff-c2d0-4062-8ec5-41115b959b9e" providerId="ADAL" clId="{EE2E9DB5-865D-4D52-B4E5-88727388AD5E}" dt="2023-04-25T09:22:45.671" v="606" actId="26606"/>
          <ac:spMkLst>
            <pc:docMk/>
            <pc:sldMk cId="1760685122" sldId="285"/>
            <ac:spMk id="81" creationId="{3EBE8569-6AEC-4B8C-8D53-2DE337CDBA65}"/>
          </ac:spMkLst>
        </pc:spChg>
        <pc:spChg chg="del">
          <ac:chgData name="Udruga Latice" userId="8c0f1cff-c2d0-4062-8ec5-41115b959b9e" providerId="ADAL" clId="{EE2E9DB5-865D-4D52-B4E5-88727388AD5E}" dt="2023-04-25T09:22:45.671" v="606" actId="26606"/>
          <ac:spMkLst>
            <pc:docMk/>
            <pc:sldMk cId="1760685122" sldId="285"/>
            <ac:spMk id="83" creationId="{55D4142C-5077-457F-A6AD-3FECFDB39685}"/>
          </ac:spMkLst>
        </pc:spChg>
        <pc:spChg chg="del">
          <ac:chgData name="Udruga Latice" userId="8c0f1cff-c2d0-4062-8ec5-41115b959b9e" providerId="ADAL" clId="{EE2E9DB5-865D-4D52-B4E5-88727388AD5E}" dt="2023-04-25T09:22:45.671" v="606" actId="26606"/>
          <ac:spMkLst>
            <pc:docMk/>
            <pc:sldMk cId="1760685122" sldId="285"/>
            <ac:spMk id="85" creationId="{7A5F0580-5EE9-419F-96EE-B6529EF6E7D0}"/>
          </ac:spMkLst>
        </pc:spChg>
        <pc:spChg chg="add">
          <ac:chgData name="Udruga Latice" userId="8c0f1cff-c2d0-4062-8ec5-41115b959b9e" providerId="ADAL" clId="{EE2E9DB5-865D-4D52-B4E5-88727388AD5E}" dt="2023-04-25T09:22:45.671" v="606" actId="26606"/>
          <ac:spMkLst>
            <pc:docMk/>
            <pc:sldMk cId="1760685122" sldId="285"/>
            <ac:spMk id="90" creationId="{04812C46-200A-4DEB-A05E-3ED6C68C2387}"/>
          </ac:spMkLst>
        </pc:spChg>
        <pc:spChg chg="add">
          <ac:chgData name="Udruga Latice" userId="8c0f1cff-c2d0-4062-8ec5-41115b959b9e" providerId="ADAL" clId="{EE2E9DB5-865D-4D52-B4E5-88727388AD5E}" dt="2023-04-25T09:22:45.671" v="606" actId="26606"/>
          <ac:spMkLst>
            <pc:docMk/>
            <pc:sldMk cId="1760685122" sldId="285"/>
            <ac:spMk id="92" creationId="{D1EA859B-E555-4109-94F3-6700E046E008}"/>
          </ac:spMkLst>
        </pc:spChg>
        <pc:picChg chg="mod">
          <ac:chgData name="Udruga Latice" userId="8c0f1cff-c2d0-4062-8ec5-41115b959b9e" providerId="ADAL" clId="{EE2E9DB5-865D-4D52-B4E5-88727388AD5E}" dt="2023-04-25T09:22:51.713" v="607" actId="1076"/>
          <ac:picMkLst>
            <pc:docMk/>
            <pc:sldMk cId="1760685122" sldId="285"/>
            <ac:picMk id="3" creationId="{FEBD0F08-2C0B-4F66-8B61-F3ADA7892974}"/>
          </ac:picMkLst>
        </pc:picChg>
        <pc:picChg chg="add mod ord">
          <ac:chgData name="Udruga Latice" userId="8c0f1cff-c2d0-4062-8ec5-41115b959b9e" providerId="ADAL" clId="{EE2E9DB5-865D-4D52-B4E5-88727388AD5E}" dt="2023-04-25T09:22:45.671" v="606" actId="26606"/>
          <ac:picMkLst>
            <pc:docMk/>
            <pc:sldMk cId="1760685122" sldId="285"/>
            <ac:picMk id="4" creationId="{10CD3BD7-A490-B5F0-38F3-1B439C6F4655}"/>
          </ac:picMkLst>
        </pc:picChg>
        <pc:picChg chg="del">
          <ac:chgData name="Udruga Latice" userId="8c0f1cff-c2d0-4062-8ec5-41115b959b9e" providerId="ADAL" clId="{EE2E9DB5-865D-4D52-B4E5-88727388AD5E}" dt="2023-04-25T09:21:53.559" v="602" actId="478"/>
          <ac:picMkLst>
            <pc:docMk/>
            <pc:sldMk cId="1760685122" sldId="285"/>
            <ac:picMk id="7174" creationId="{19352AC5-68F5-4021-9B3D-5BE6878FD9E0}"/>
          </ac:picMkLst>
        </pc:picChg>
      </pc:sldChg>
      <pc:sldChg chg="addSp delSp modSp mod">
        <pc:chgData name="Udruga Latice" userId="8c0f1cff-c2d0-4062-8ec5-41115b959b9e" providerId="ADAL" clId="{EE2E9DB5-865D-4D52-B4E5-88727388AD5E}" dt="2023-04-26T11:52:36.268" v="3548" actId="20577"/>
        <pc:sldMkLst>
          <pc:docMk/>
          <pc:sldMk cId="3822014642" sldId="286"/>
        </pc:sldMkLst>
        <pc:spChg chg="mod">
          <ac:chgData name="Udruga Latice" userId="8c0f1cff-c2d0-4062-8ec5-41115b959b9e" providerId="ADAL" clId="{EE2E9DB5-865D-4D52-B4E5-88727388AD5E}" dt="2023-04-25T13:36:53.536" v="2664" actId="20577"/>
          <ac:spMkLst>
            <pc:docMk/>
            <pc:sldMk cId="3822014642" sldId="286"/>
            <ac:spMk id="4" creationId="{39C8277B-E79D-4871-B802-E89150D89957}"/>
          </ac:spMkLst>
        </pc:spChg>
        <pc:spChg chg="mod">
          <ac:chgData name="Udruga Latice" userId="8c0f1cff-c2d0-4062-8ec5-41115b959b9e" providerId="ADAL" clId="{EE2E9DB5-865D-4D52-B4E5-88727388AD5E}" dt="2023-04-25T13:50:52.633" v="2752" actId="20577"/>
          <ac:spMkLst>
            <pc:docMk/>
            <pc:sldMk cId="3822014642" sldId="286"/>
            <ac:spMk id="8" creationId="{3C486D6E-76E4-4F74-82E2-AE3E4C01BC76}"/>
          </ac:spMkLst>
        </pc:spChg>
        <pc:graphicFrameChg chg="add del mod modGraphic">
          <ac:chgData name="Udruga Latice" userId="8c0f1cff-c2d0-4062-8ec5-41115b959b9e" providerId="ADAL" clId="{EE2E9DB5-865D-4D52-B4E5-88727388AD5E}" dt="2023-04-26T11:52:36.268" v="3548" actId="20577"/>
          <ac:graphicFrameMkLst>
            <pc:docMk/>
            <pc:sldMk cId="3822014642" sldId="286"/>
            <ac:graphicFrameMk id="9" creationId="{8C405C3B-734C-4660-8F52-BC4D1F970066}"/>
          </ac:graphicFrameMkLst>
        </pc:graphicFrameChg>
      </pc:sldChg>
      <pc:sldChg chg="modSp mod">
        <pc:chgData name="Udruga Latice" userId="8c0f1cff-c2d0-4062-8ec5-41115b959b9e" providerId="ADAL" clId="{EE2E9DB5-865D-4D52-B4E5-88727388AD5E}" dt="2023-04-26T08:07:13.277" v="2972" actId="20577"/>
        <pc:sldMkLst>
          <pc:docMk/>
          <pc:sldMk cId="3565765381" sldId="287"/>
        </pc:sldMkLst>
        <pc:spChg chg="mod">
          <ac:chgData name="Udruga Latice" userId="8c0f1cff-c2d0-4062-8ec5-41115b959b9e" providerId="ADAL" clId="{EE2E9DB5-865D-4D52-B4E5-88727388AD5E}" dt="2023-04-25T13:36:38.321" v="2641" actId="20577"/>
          <ac:spMkLst>
            <pc:docMk/>
            <pc:sldMk cId="3565765381" sldId="287"/>
            <ac:spMk id="4" creationId="{4B33EB3C-1883-4994-A5D2-594BE83F3028}"/>
          </ac:spMkLst>
        </pc:spChg>
        <pc:spChg chg="mod">
          <ac:chgData name="Udruga Latice" userId="8c0f1cff-c2d0-4062-8ec5-41115b959b9e" providerId="ADAL" clId="{EE2E9DB5-865D-4D52-B4E5-88727388AD5E}" dt="2023-04-26T08:07:13.277" v="2972" actId="20577"/>
          <ac:spMkLst>
            <pc:docMk/>
            <pc:sldMk cId="3565765381" sldId="287"/>
            <ac:spMk id="5" creationId="{0F3906D4-035F-41C6-B27F-C054C84493EC}"/>
          </ac:spMkLst>
        </pc:spChg>
      </pc:sldChg>
      <pc:sldChg chg="del">
        <pc:chgData name="Udruga Latice" userId="8c0f1cff-c2d0-4062-8ec5-41115b959b9e" providerId="ADAL" clId="{EE2E9DB5-865D-4D52-B4E5-88727388AD5E}" dt="2023-04-25T13:51:09.623" v="2757" actId="47"/>
        <pc:sldMkLst>
          <pc:docMk/>
          <pc:sldMk cId="1849414038" sldId="289"/>
        </pc:sldMkLst>
      </pc:sldChg>
      <pc:sldChg chg="del">
        <pc:chgData name="Udruga Latice" userId="8c0f1cff-c2d0-4062-8ec5-41115b959b9e" providerId="ADAL" clId="{EE2E9DB5-865D-4D52-B4E5-88727388AD5E}" dt="2023-04-25T13:51:13.185" v="2760" actId="47"/>
        <pc:sldMkLst>
          <pc:docMk/>
          <pc:sldMk cId="4058419841" sldId="290"/>
        </pc:sldMkLst>
      </pc:sldChg>
      <pc:sldChg chg="addSp delSp modSp mod">
        <pc:chgData name="Udruga Latice" userId="8c0f1cff-c2d0-4062-8ec5-41115b959b9e" providerId="ADAL" clId="{EE2E9DB5-865D-4D52-B4E5-88727388AD5E}" dt="2023-04-27T09:01:19.614" v="3823" actId="14100"/>
        <pc:sldMkLst>
          <pc:docMk/>
          <pc:sldMk cId="1387805698" sldId="291"/>
        </pc:sldMkLst>
        <pc:spChg chg="mod ord">
          <ac:chgData name="Udruga Latice" userId="8c0f1cff-c2d0-4062-8ec5-41115b959b9e" providerId="ADAL" clId="{EE2E9DB5-865D-4D52-B4E5-88727388AD5E}" dt="2023-04-27T09:01:04.162" v="3819" actId="20577"/>
          <ac:spMkLst>
            <pc:docMk/>
            <pc:sldMk cId="1387805698" sldId="291"/>
            <ac:spMk id="12" creationId="{A0139B70-9451-45B1-B838-5D4B0CE19CEE}"/>
          </ac:spMkLst>
        </pc:spChg>
        <pc:spChg chg="add del">
          <ac:chgData name="Udruga Latice" userId="8c0f1cff-c2d0-4062-8ec5-41115b959b9e" providerId="ADAL" clId="{EE2E9DB5-865D-4D52-B4E5-88727388AD5E}" dt="2023-04-26T08:06:32.827" v="2959" actId="26606"/>
          <ac:spMkLst>
            <pc:docMk/>
            <pc:sldMk cId="1387805698" sldId="291"/>
            <ac:spMk id="14" creationId="{4C3A44BB-E01C-4AA8-B2C8-32FC346D2ED7}"/>
          </ac:spMkLst>
        </pc:spChg>
        <pc:spChg chg="add del">
          <ac:chgData name="Udruga Latice" userId="8c0f1cff-c2d0-4062-8ec5-41115b959b9e" providerId="ADAL" clId="{EE2E9DB5-865D-4D52-B4E5-88727388AD5E}" dt="2023-04-26T08:06:35.099" v="2961" actId="26606"/>
          <ac:spMkLst>
            <pc:docMk/>
            <pc:sldMk cId="1387805698" sldId="291"/>
            <ac:spMk id="16" creationId="{AD96FDFD-4E42-4A06-B8B5-768A1DB9C2A9}"/>
          </ac:spMkLst>
        </pc:spChg>
        <pc:spChg chg="add del">
          <ac:chgData name="Udruga Latice" userId="8c0f1cff-c2d0-4062-8ec5-41115b959b9e" providerId="ADAL" clId="{EE2E9DB5-865D-4D52-B4E5-88727388AD5E}" dt="2023-04-27T08:08:30.740" v="3715" actId="26606"/>
          <ac:spMkLst>
            <pc:docMk/>
            <pc:sldMk cId="1387805698" sldId="291"/>
            <ac:spMk id="18" creationId="{1E9986A5-A7D1-4022-BAC0-885FB7A141AE}"/>
          </ac:spMkLst>
        </pc:spChg>
        <pc:spChg chg="add del">
          <ac:chgData name="Udruga Latice" userId="8c0f1cff-c2d0-4062-8ec5-41115b959b9e" providerId="ADAL" clId="{EE2E9DB5-865D-4D52-B4E5-88727388AD5E}" dt="2023-04-27T08:08:30.740" v="3715" actId="26606"/>
          <ac:spMkLst>
            <pc:docMk/>
            <pc:sldMk cId="1387805698" sldId="291"/>
            <ac:spMk id="20" creationId="{D2758DA7-6A89-49A1-B9F5-546D993242F8}"/>
          </ac:spMkLst>
        </pc:spChg>
        <pc:spChg chg="add del">
          <ac:chgData name="Udruga Latice" userId="8c0f1cff-c2d0-4062-8ec5-41115b959b9e" providerId="ADAL" clId="{EE2E9DB5-865D-4D52-B4E5-88727388AD5E}" dt="2023-04-27T08:12:53.552" v="3729" actId="26606"/>
          <ac:spMkLst>
            <pc:docMk/>
            <pc:sldMk cId="1387805698" sldId="291"/>
            <ac:spMk id="25" creationId="{09C509D2-0C1A-47B8-89C1-D3AB17D45256}"/>
          </ac:spMkLst>
        </pc:spChg>
        <pc:spChg chg="add">
          <ac:chgData name="Udruga Latice" userId="8c0f1cff-c2d0-4062-8ec5-41115b959b9e" providerId="ADAL" clId="{EE2E9DB5-865D-4D52-B4E5-88727388AD5E}" dt="2023-04-27T08:12:53.552" v="3729" actId="26606"/>
          <ac:spMkLst>
            <pc:docMk/>
            <pc:sldMk cId="1387805698" sldId="291"/>
            <ac:spMk id="30" creationId="{09C509D2-0C1A-47B8-89C1-D3AB17D45256}"/>
          </ac:spMkLst>
        </pc:spChg>
        <pc:picChg chg="del mod ord">
          <ac:chgData name="Udruga Latice" userId="8c0f1cff-c2d0-4062-8ec5-41115b959b9e" providerId="ADAL" clId="{EE2E9DB5-865D-4D52-B4E5-88727388AD5E}" dt="2023-04-27T08:08:58.215" v="3725" actId="478"/>
          <ac:picMkLst>
            <pc:docMk/>
            <pc:sldMk cId="1387805698" sldId="291"/>
            <ac:picMk id="3" creationId="{FEBD0F08-2C0B-4F66-8B61-F3ADA7892974}"/>
          </ac:picMkLst>
        </pc:picChg>
        <pc:picChg chg="add mod">
          <ac:chgData name="Udruga Latice" userId="8c0f1cff-c2d0-4062-8ec5-41115b959b9e" providerId="ADAL" clId="{EE2E9DB5-865D-4D52-B4E5-88727388AD5E}" dt="2023-04-27T08:08:30.740" v="3715" actId="26606"/>
          <ac:picMkLst>
            <pc:docMk/>
            <pc:sldMk cId="1387805698" sldId="291"/>
            <ac:picMk id="4" creationId="{07AC0E11-0C28-FCDD-151E-6C73F8CF99D2}"/>
          </ac:picMkLst>
        </pc:picChg>
        <pc:picChg chg="del">
          <ac:chgData name="Udruga Latice" userId="8c0f1cff-c2d0-4062-8ec5-41115b959b9e" providerId="ADAL" clId="{EE2E9DB5-865D-4D52-B4E5-88727388AD5E}" dt="2023-04-26T08:05:03.070" v="2819" actId="478"/>
          <ac:picMkLst>
            <pc:docMk/>
            <pc:sldMk cId="1387805698" sldId="291"/>
            <ac:picMk id="4" creationId="{AA4E47E0-44EF-4C80-86ED-06B1443C527F}"/>
          </ac:picMkLst>
        </pc:picChg>
        <pc:picChg chg="add del mod ord">
          <ac:chgData name="Udruga Latice" userId="8c0f1cff-c2d0-4062-8ec5-41115b959b9e" providerId="ADAL" clId="{EE2E9DB5-865D-4D52-B4E5-88727388AD5E}" dt="2023-04-27T08:04:04.897" v="3693" actId="478"/>
          <ac:picMkLst>
            <pc:docMk/>
            <pc:sldMk cId="1387805698" sldId="291"/>
            <ac:picMk id="5" creationId="{ADAA5E9C-E91F-3F92-2E53-5788250B6149}"/>
          </ac:picMkLst>
        </pc:picChg>
        <pc:picChg chg="add mod">
          <ac:chgData name="Udruga Latice" userId="8c0f1cff-c2d0-4062-8ec5-41115b959b9e" providerId="ADAL" clId="{EE2E9DB5-865D-4D52-B4E5-88727388AD5E}" dt="2023-04-27T08:12:53.552" v="3729" actId="26606"/>
          <ac:picMkLst>
            <pc:docMk/>
            <pc:sldMk cId="1387805698" sldId="291"/>
            <ac:picMk id="7" creationId="{CAE6526A-A6A6-8AFF-8BF4-AA6C5EAB13F8}"/>
          </ac:picMkLst>
        </pc:picChg>
        <pc:picChg chg="add mod ord">
          <ac:chgData name="Udruga Latice" userId="8c0f1cff-c2d0-4062-8ec5-41115b959b9e" providerId="ADAL" clId="{EE2E9DB5-865D-4D52-B4E5-88727388AD5E}" dt="2023-04-27T08:12:53.552" v="3729" actId="26606"/>
          <ac:picMkLst>
            <pc:docMk/>
            <pc:sldMk cId="1387805698" sldId="291"/>
            <ac:picMk id="8" creationId="{B3AF4A8E-F594-5EA8-6327-018AEF47C340}"/>
          </ac:picMkLst>
        </pc:picChg>
        <pc:picChg chg="add del mod ord">
          <ac:chgData name="Udruga Latice" userId="8c0f1cff-c2d0-4062-8ec5-41115b959b9e" providerId="ADAL" clId="{EE2E9DB5-865D-4D52-B4E5-88727388AD5E}" dt="2023-04-27T08:04:05.916" v="3694" actId="478"/>
          <ac:picMkLst>
            <pc:docMk/>
            <pc:sldMk cId="1387805698" sldId="291"/>
            <ac:picMk id="9" creationId="{19DB1737-C3D7-6C28-2B5B-49814ADCB72E}"/>
          </ac:picMkLst>
        </pc:picChg>
        <pc:picChg chg="add mod">
          <ac:chgData name="Udruga Latice" userId="8c0f1cff-c2d0-4062-8ec5-41115b959b9e" providerId="ADAL" clId="{EE2E9DB5-865D-4D52-B4E5-88727388AD5E}" dt="2023-04-27T09:01:19.614" v="3823" actId="14100"/>
          <ac:picMkLst>
            <pc:docMk/>
            <pc:sldMk cId="1387805698" sldId="291"/>
            <ac:picMk id="10" creationId="{398B46F6-55CC-7849-3E07-B29BB3644774}"/>
          </ac:picMkLst>
        </pc:picChg>
      </pc:sldChg>
      <pc:sldChg chg="modSp mod">
        <pc:chgData name="Udruga Latice" userId="8c0f1cff-c2d0-4062-8ec5-41115b959b9e" providerId="ADAL" clId="{EE2E9DB5-865D-4D52-B4E5-88727388AD5E}" dt="2023-04-25T11:47:52.757" v="1066" actId="403"/>
        <pc:sldMkLst>
          <pc:docMk/>
          <pc:sldMk cId="3979670929" sldId="292"/>
        </pc:sldMkLst>
        <pc:spChg chg="mod">
          <ac:chgData name="Udruga Latice" userId="8c0f1cff-c2d0-4062-8ec5-41115b959b9e" providerId="ADAL" clId="{EE2E9DB5-865D-4D52-B4E5-88727388AD5E}" dt="2023-04-25T11:47:52.757" v="1066" actId="403"/>
          <ac:spMkLst>
            <pc:docMk/>
            <pc:sldMk cId="3979670929" sldId="292"/>
            <ac:spMk id="5" creationId="{12BBC6AC-D358-415D-859B-5F86AAF0276F}"/>
          </ac:spMkLst>
        </pc:spChg>
      </pc:sldChg>
      <pc:sldChg chg="del">
        <pc:chgData name="Udruga Latice" userId="8c0f1cff-c2d0-4062-8ec5-41115b959b9e" providerId="ADAL" clId="{EE2E9DB5-865D-4D52-B4E5-88727388AD5E}" dt="2023-04-25T11:47:42.753" v="1064" actId="47"/>
        <pc:sldMkLst>
          <pc:docMk/>
          <pc:sldMk cId="1703121492" sldId="293"/>
        </pc:sldMkLst>
      </pc:sldChg>
      <pc:sldChg chg="addSp delSp modSp mod">
        <pc:chgData name="Udruga Latice" userId="8c0f1cff-c2d0-4062-8ec5-41115b959b9e" providerId="ADAL" clId="{EE2E9DB5-865D-4D52-B4E5-88727388AD5E}" dt="2023-04-26T08:07:05.081" v="2969" actId="403"/>
        <pc:sldMkLst>
          <pc:docMk/>
          <pc:sldMk cId="2962612304" sldId="296"/>
        </pc:sldMkLst>
        <pc:spChg chg="mod">
          <ac:chgData name="Udruga Latice" userId="8c0f1cff-c2d0-4062-8ec5-41115b959b9e" providerId="ADAL" clId="{EE2E9DB5-865D-4D52-B4E5-88727388AD5E}" dt="2023-04-26T08:07:05.081" v="2969" actId="403"/>
          <ac:spMkLst>
            <pc:docMk/>
            <pc:sldMk cId="2962612304" sldId="296"/>
            <ac:spMk id="6" creationId="{A0139B70-9451-45B1-B838-5D4B0CE19CEE}"/>
          </ac:spMkLst>
        </pc:spChg>
        <pc:spChg chg="del">
          <ac:chgData name="Udruga Latice" userId="8c0f1cff-c2d0-4062-8ec5-41115b959b9e" providerId="ADAL" clId="{EE2E9DB5-865D-4D52-B4E5-88727388AD5E}" dt="2023-04-25T11:39:45.448" v="1048" actId="26606"/>
          <ac:spMkLst>
            <pc:docMk/>
            <pc:sldMk cId="2962612304" sldId="296"/>
            <ac:spMk id="34" creationId="{04812C46-200A-4DEB-A05E-3ED6C68C2387}"/>
          </ac:spMkLst>
        </pc:spChg>
        <pc:spChg chg="del">
          <ac:chgData name="Udruga Latice" userId="8c0f1cff-c2d0-4062-8ec5-41115b959b9e" providerId="ADAL" clId="{EE2E9DB5-865D-4D52-B4E5-88727388AD5E}" dt="2023-04-25T11:39:45.448" v="1048" actId="26606"/>
          <ac:spMkLst>
            <pc:docMk/>
            <pc:sldMk cId="2962612304" sldId="296"/>
            <ac:spMk id="35" creationId="{D1EA859B-E555-4109-94F3-6700E046E008}"/>
          </ac:spMkLst>
        </pc:spChg>
        <pc:spChg chg="add">
          <ac:chgData name="Udruga Latice" userId="8c0f1cff-c2d0-4062-8ec5-41115b959b9e" providerId="ADAL" clId="{EE2E9DB5-865D-4D52-B4E5-88727388AD5E}" dt="2023-04-25T11:39:45.448" v="1048" actId="26606"/>
          <ac:spMkLst>
            <pc:docMk/>
            <pc:sldMk cId="2962612304" sldId="296"/>
            <ac:spMk id="40" creationId="{63F5877B-98C7-49DD-83AB-0F6F57CB6543}"/>
          </ac:spMkLst>
        </pc:spChg>
        <pc:spChg chg="add">
          <ac:chgData name="Udruga Latice" userId="8c0f1cff-c2d0-4062-8ec5-41115b959b9e" providerId="ADAL" clId="{EE2E9DB5-865D-4D52-B4E5-88727388AD5E}" dt="2023-04-25T11:39:45.448" v="1048" actId="26606"/>
          <ac:spMkLst>
            <pc:docMk/>
            <pc:sldMk cId="2962612304" sldId="296"/>
            <ac:spMk id="42" creationId="{4EA91930-66BC-4C41-B4F5-C31EB216F64B}"/>
          </ac:spMkLst>
        </pc:spChg>
        <pc:spChg chg="add">
          <ac:chgData name="Udruga Latice" userId="8c0f1cff-c2d0-4062-8ec5-41115b959b9e" providerId="ADAL" clId="{EE2E9DB5-865D-4D52-B4E5-88727388AD5E}" dt="2023-04-25T11:39:45.448" v="1048" actId="26606"/>
          <ac:spMkLst>
            <pc:docMk/>
            <pc:sldMk cId="2962612304" sldId="296"/>
            <ac:spMk id="44" creationId="{6313CF8F-B436-401E-9575-DE0F8E8B5B17}"/>
          </ac:spMkLst>
        </pc:spChg>
        <pc:spChg chg="add">
          <ac:chgData name="Udruga Latice" userId="8c0f1cff-c2d0-4062-8ec5-41115b959b9e" providerId="ADAL" clId="{EE2E9DB5-865D-4D52-B4E5-88727388AD5E}" dt="2023-04-25T11:39:45.448" v="1048" actId="26606"/>
          <ac:spMkLst>
            <pc:docMk/>
            <pc:sldMk cId="2962612304" sldId="296"/>
            <ac:spMk id="46" creationId="{2A38CFE9-C30A-4551-ACCB-D5808FBC39CD}"/>
          </ac:spMkLst>
        </pc:spChg>
        <pc:spChg chg="add">
          <ac:chgData name="Udruga Latice" userId="8c0f1cff-c2d0-4062-8ec5-41115b959b9e" providerId="ADAL" clId="{EE2E9DB5-865D-4D52-B4E5-88727388AD5E}" dt="2023-04-25T11:39:45.448" v="1048" actId="26606"/>
          <ac:spMkLst>
            <pc:docMk/>
            <pc:sldMk cId="2962612304" sldId="296"/>
            <ac:spMk id="48" creationId="{67EF550F-47CE-4FB2-9DAC-12AD835C833D}"/>
          </ac:spMkLst>
        </pc:spChg>
        <pc:picChg chg="del">
          <ac:chgData name="Udruga Latice" userId="8c0f1cff-c2d0-4062-8ec5-41115b959b9e" providerId="ADAL" clId="{EE2E9DB5-865D-4D52-B4E5-88727388AD5E}" dt="2023-04-25T10:33:40.759" v="1006" actId="478"/>
          <ac:picMkLst>
            <pc:docMk/>
            <pc:sldMk cId="2962612304" sldId="296"/>
            <ac:picMk id="2" creationId="{D1B8B712-84C1-43B6-B5C1-18280D1B10AE}"/>
          </ac:picMkLst>
        </pc:picChg>
        <pc:picChg chg="mod">
          <ac:chgData name="Udruga Latice" userId="8c0f1cff-c2d0-4062-8ec5-41115b959b9e" providerId="ADAL" clId="{EE2E9DB5-865D-4D52-B4E5-88727388AD5E}" dt="2023-04-25T11:39:47.979" v="1049" actId="27614"/>
          <ac:picMkLst>
            <pc:docMk/>
            <pc:sldMk cId="2962612304" sldId="296"/>
            <ac:picMk id="3" creationId="{FEBD0F08-2C0B-4F66-8B61-F3ADA7892974}"/>
          </ac:picMkLst>
        </pc:picChg>
        <pc:picChg chg="add mod ord">
          <ac:chgData name="Udruga Latice" userId="8c0f1cff-c2d0-4062-8ec5-41115b959b9e" providerId="ADAL" clId="{EE2E9DB5-865D-4D52-B4E5-88727388AD5E}" dt="2023-04-25T11:39:45.448" v="1048" actId="26606"/>
          <ac:picMkLst>
            <pc:docMk/>
            <pc:sldMk cId="2962612304" sldId="296"/>
            <ac:picMk id="5" creationId="{B3B97A68-4792-F5B4-532B-2324C2BD21F7}"/>
          </ac:picMkLst>
        </pc:picChg>
        <pc:picChg chg="add mod ord">
          <ac:chgData name="Udruga Latice" userId="8c0f1cff-c2d0-4062-8ec5-41115b959b9e" providerId="ADAL" clId="{EE2E9DB5-865D-4D52-B4E5-88727388AD5E}" dt="2023-04-25T11:39:47.979" v="1050" actId="962"/>
          <ac:picMkLst>
            <pc:docMk/>
            <pc:sldMk cId="2962612304" sldId="296"/>
            <ac:picMk id="8" creationId="{0E54BB91-22CD-3DE2-9D3A-3707CE28C4C9}"/>
          </ac:picMkLst>
        </pc:picChg>
      </pc:sldChg>
      <pc:sldChg chg="modSp del mod">
        <pc:chgData name="Udruga Latice" userId="8c0f1cff-c2d0-4062-8ec5-41115b959b9e" providerId="ADAL" clId="{EE2E9DB5-865D-4D52-B4E5-88727388AD5E}" dt="2023-04-25T13:32:35.810" v="2542" actId="47"/>
        <pc:sldMkLst>
          <pc:docMk/>
          <pc:sldMk cId="1663912103" sldId="298"/>
        </pc:sldMkLst>
        <pc:spChg chg="mod">
          <ac:chgData name="Udruga Latice" userId="8c0f1cff-c2d0-4062-8ec5-41115b959b9e" providerId="ADAL" clId="{EE2E9DB5-865D-4D52-B4E5-88727388AD5E}" dt="2023-04-25T13:32:27.177" v="2541" actId="20577"/>
          <ac:spMkLst>
            <pc:docMk/>
            <pc:sldMk cId="1663912103" sldId="298"/>
            <ac:spMk id="11" creationId="{9E065A8C-670C-4A2C-8E87-892282F49D40}"/>
          </ac:spMkLst>
        </pc:spChg>
      </pc:sldChg>
      <pc:sldChg chg="modSp mod">
        <pc:chgData name="Udruga Latice" userId="8c0f1cff-c2d0-4062-8ec5-41115b959b9e" providerId="ADAL" clId="{EE2E9DB5-865D-4D52-B4E5-88727388AD5E}" dt="2023-04-26T09:46:31.316" v="3419" actId="403"/>
        <pc:sldMkLst>
          <pc:docMk/>
          <pc:sldMk cId="1224986521" sldId="299"/>
        </pc:sldMkLst>
        <pc:spChg chg="mod">
          <ac:chgData name="Udruga Latice" userId="8c0f1cff-c2d0-4062-8ec5-41115b959b9e" providerId="ADAL" clId="{EE2E9DB5-865D-4D52-B4E5-88727388AD5E}" dt="2023-04-26T09:46:31.316" v="3419" actId="403"/>
          <ac:spMkLst>
            <pc:docMk/>
            <pc:sldMk cId="1224986521" sldId="299"/>
            <ac:spMk id="5" creationId="{12BBC6AC-D358-415D-859B-5F86AAF0276F}"/>
          </ac:spMkLst>
        </pc:spChg>
      </pc:sldChg>
      <pc:sldChg chg="addSp delSp modSp mod">
        <pc:chgData name="Udruga Latice" userId="8c0f1cff-c2d0-4062-8ec5-41115b959b9e" providerId="ADAL" clId="{EE2E9DB5-865D-4D52-B4E5-88727388AD5E}" dt="2023-04-26T08:20:23.666" v="3027" actId="26606"/>
        <pc:sldMkLst>
          <pc:docMk/>
          <pc:sldMk cId="896073329" sldId="300"/>
        </pc:sldMkLst>
        <pc:spChg chg="add">
          <ac:chgData name="Udruga Latice" userId="8c0f1cff-c2d0-4062-8ec5-41115b959b9e" providerId="ADAL" clId="{EE2E9DB5-865D-4D52-B4E5-88727388AD5E}" dt="2023-04-26T08:20:23.666" v="3027" actId="26606"/>
          <ac:spMkLst>
            <pc:docMk/>
            <pc:sldMk cId="896073329" sldId="300"/>
            <ac:spMk id="17" creationId="{25B97239-2685-48C8-8104-1D4E4E383D82}"/>
          </ac:spMkLst>
        </pc:spChg>
        <pc:spChg chg="del">
          <ac:chgData name="Udruga Latice" userId="8c0f1cff-c2d0-4062-8ec5-41115b959b9e" providerId="ADAL" clId="{EE2E9DB5-865D-4D52-B4E5-88727388AD5E}" dt="2023-04-26T08:18:42.697" v="3014" actId="26606"/>
          <ac:spMkLst>
            <pc:docMk/>
            <pc:sldMk cId="896073329" sldId="300"/>
            <ac:spMk id="112" creationId="{B78EDDD3-C548-48EF-B3CA-B290B17192AB}"/>
          </ac:spMkLst>
        </pc:spChg>
        <pc:picChg chg="add mod ord">
          <ac:chgData name="Udruga Latice" userId="8c0f1cff-c2d0-4062-8ec5-41115b959b9e" providerId="ADAL" clId="{EE2E9DB5-865D-4D52-B4E5-88727388AD5E}" dt="2023-04-26T08:20:23.666" v="3027" actId="26606"/>
          <ac:picMkLst>
            <pc:docMk/>
            <pc:sldMk cId="896073329" sldId="300"/>
            <ac:picMk id="2" creationId="{2319AB2A-644B-138D-5F1D-D571F481D046}"/>
          </ac:picMkLst>
        </pc:picChg>
        <pc:picChg chg="del ord">
          <ac:chgData name="Udruga Latice" userId="8c0f1cff-c2d0-4062-8ec5-41115b959b9e" providerId="ADAL" clId="{EE2E9DB5-865D-4D52-B4E5-88727388AD5E}" dt="2023-04-26T08:18:46.403" v="3015" actId="478"/>
          <ac:picMkLst>
            <pc:docMk/>
            <pc:sldMk cId="896073329" sldId="300"/>
            <ac:picMk id="3" creationId="{C473A332-D214-4849-98B3-37E117D75505}"/>
          </ac:picMkLst>
        </pc:picChg>
        <pc:picChg chg="add del mod">
          <ac:chgData name="Udruga Latice" userId="8c0f1cff-c2d0-4062-8ec5-41115b959b9e" providerId="ADAL" clId="{EE2E9DB5-865D-4D52-B4E5-88727388AD5E}" dt="2023-04-26T08:20:12.521" v="3023" actId="478"/>
          <ac:picMkLst>
            <pc:docMk/>
            <pc:sldMk cId="896073329" sldId="300"/>
            <ac:picMk id="5" creationId="{D5175D26-13D4-7ED5-E3C6-9F942719856D}"/>
          </ac:picMkLst>
        </pc:picChg>
        <pc:picChg chg="del">
          <ac:chgData name="Udruga Latice" userId="8c0f1cff-c2d0-4062-8ec5-41115b959b9e" providerId="ADAL" clId="{EE2E9DB5-865D-4D52-B4E5-88727388AD5E}" dt="2023-04-26T08:13:29.681" v="2991" actId="478"/>
          <ac:picMkLst>
            <pc:docMk/>
            <pc:sldMk cId="896073329" sldId="300"/>
            <ac:picMk id="6" creationId="{0CA403E5-91C9-484F-8FE3-720B05037608}"/>
          </ac:picMkLst>
        </pc:picChg>
        <pc:picChg chg="mod ord">
          <ac:chgData name="Udruga Latice" userId="8c0f1cff-c2d0-4062-8ec5-41115b959b9e" providerId="ADAL" clId="{EE2E9DB5-865D-4D52-B4E5-88727388AD5E}" dt="2023-04-26T08:20:23.666" v="3027" actId="26606"/>
          <ac:picMkLst>
            <pc:docMk/>
            <pc:sldMk cId="896073329" sldId="300"/>
            <ac:picMk id="8" creationId="{865C3AAA-7E2F-4C5E-A928-07B3BAFA65B4}"/>
          </ac:picMkLst>
        </pc:picChg>
        <pc:picChg chg="add mod">
          <ac:chgData name="Udruga Latice" userId="8c0f1cff-c2d0-4062-8ec5-41115b959b9e" providerId="ADAL" clId="{EE2E9DB5-865D-4D52-B4E5-88727388AD5E}" dt="2023-04-26T08:20:23.666" v="3027" actId="26606"/>
          <ac:picMkLst>
            <pc:docMk/>
            <pc:sldMk cId="896073329" sldId="300"/>
            <ac:picMk id="9" creationId="{E43D7B27-E3B7-E320-E8DB-67AD28272115}"/>
          </ac:picMkLst>
        </pc:picChg>
        <pc:picChg chg="del">
          <ac:chgData name="Udruga Latice" userId="8c0f1cff-c2d0-4062-8ec5-41115b959b9e" providerId="ADAL" clId="{EE2E9DB5-865D-4D52-B4E5-88727388AD5E}" dt="2023-04-26T08:13:20.908" v="2987" actId="478"/>
          <ac:picMkLst>
            <pc:docMk/>
            <pc:sldMk cId="896073329" sldId="300"/>
            <ac:picMk id="10" creationId="{65EC9C0B-78EF-4695-8592-0CFD43D19DCA}"/>
          </ac:picMkLst>
        </pc:picChg>
        <pc:picChg chg="add mod">
          <ac:chgData name="Udruga Latice" userId="8c0f1cff-c2d0-4062-8ec5-41115b959b9e" providerId="ADAL" clId="{EE2E9DB5-865D-4D52-B4E5-88727388AD5E}" dt="2023-04-26T08:20:23.666" v="3027" actId="26606"/>
          <ac:picMkLst>
            <pc:docMk/>
            <pc:sldMk cId="896073329" sldId="300"/>
            <ac:picMk id="12" creationId="{1E1167DA-8A07-4454-30E7-89BF7D731445}"/>
          </ac:picMkLst>
        </pc:picChg>
        <pc:picChg chg="del">
          <ac:chgData name="Udruga Latice" userId="8c0f1cff-c2d0-4062-8ec5-41115b959b9e" providerId="ADAL" clId="{EE2E9DB5-865D-4D52-B4E5-88727388AD5E}" dt="2023-04-26T08:13:27.041" v="2990" actId="478"/>
          <ac:picMkLst>
            <pc:docMk/>
            <pc:sldMk cId="896073329" sldId="300"/>
            <ac:picMk id="16" creationId="{5A613E1B-FC55-4F8C-8F8F-A033E34BEBB1}"/>
          </ac:picMkLst>
        </pc:picChg>
      </pc:sldChg>
      <pc:sldChg chg="addSp delSp modSp mod">
        <pc:chgData name="Udruga Latice" userId="8c0f1cff-c2d0-4062-8ec5-41115b959b9e" providerId="ADAL" clId="{EE2E9DB5-865D-4D52-B4E5-88727388AD5E}" dt="2023-04-26T09:09:05.822" v="3067" actId="478"/>
        <pc:sldMkLst>
          <pc:docMk/>
          <pc:sldMk cId="3488972720" sldId="301"/>
        </pc:sldMkLst>
        <pc:spChg chg="add">
          <ac:chgData name="Udruga Latice" userId="8c0f1cff-c2d0-4062-8ec5-41115b959b9e" providerId="ADAL" clId="{EE2E9DB5-865D-4D52-B4E5-88727388AD5E}" dt="2023-04-26T09:09:03.888" v="3066" actId="26606"/>
          <ac:spMkLst>
            <pc:docMk/>
            <pc:sldMk cId="3488972720" sldId="301"/>
            <ac:spMk id="15" creationId="{FABB624F-BF77-4AE1-B71D-2D681D4731B8}"/>
          </ac:spMkLst>
        </pc:spChg>
        <pc:spChg chg="del">
          <ac:chgData name="Udruga Latice" userId="8c0f1cff-c2d0-4062-8ec5-41115b959b9e" providerId="ADAL" clId="{EE2E9DB5-865D-4D52-B4E5-88727388AD5E}" dt="2023-04-25T09:58:52.491" v="913" actId="26606"/>
          <ac:spMkLst>
            <pc:docMk/>
            <pc:sldMk cId="3488972720" sldId="301"/>
            <ac:spMk id="18" creationId="{BF494AE6-A88C-448B-B1B7-80259E6F4FE0}"/>
          </ac:spMkLst>
        </pc:spChg>
        <pc:spChg chg="add del">
          <ac:chgData name="Udruga Latice" userId="8c0f1cff-c2d0-4062-8ec5-41115b959b9e" providerId="ADAL" clId="{EE2E9DB5-865D-4D52-B4E5-88727388AD5E}" dt="2023-04-26T08:36:26.918" v="3058" actId="26606"/>
          <ac:spMkLst>
            <pc:docMk/>
            <pc:sldMk cId="3488972720" sldId="301"/>
            <ac:spMk id="23" creationId="{42A4FC2C-047E-45A5-965D-8E1E3BF09BC6}"/>
          </ac:spMkLst>
        </pc:spChg>
        <pc:picChg chg="del ord">
          <ac:chgData name="Udruga Latice" userId="8c0f1cff-c2d0-4062-8ec5-41115b959b9e" providerId="ADAL" clId="{EE2E9DB5-865D-4D52-B4E5-88727388AD5E}" dt="2023-04-26T09:09:05.822" v="3067" actId="478"/>
          <ac:picMkLst>
            <pc:docMk/>
            <pc:sldMk cId="3488972720" sldId="301"/>
            <ac:picMk id="3" creationId="{C473A332-D214-4849-98B3-37E117D75505}"/>
          </ac:picMkLst>
        </pc:picChg>
        <pc:picChg chg="add del mod ord">
          <ac:chgData name="Udruga Latice" userId="8c0f1cff-c2d0-4062-8ec5-41115b959b9e" providerId="ADAL" clId="{EE2E9DB5-865D-4D52-B4E5-88727388AD5E}" dt="2023-04-26T08:36:39.483" v="3059" actId="478"/>
          <ac:picMkLst>
            <pc:docMk/>
            <pc:sldMk cId="3488972720" sldId="301"/>
            <ac:picMk id="4" creationId="{60C48106-98CB-875C-3C13-0E87EDC45560}"/>
          </ac:picMkLst>
        </pc:picChg>
        <pc:picChg chg="del">
          <ac:chgData name="Udruga Latice" userId="8c0f1cff-c2d0-4062-8ec5-41115b959b9e" providerId="ADAL" clId="{EE2E9DB5-865D-4D52-B4E5-88727388AD5E}" dt="2023-04-25T09:55:39.167" v="897" actId="478"/>
          <ac:picMkLst>
            <pc:docMk/>
            <pc:sldMk cId="3488972720" sldId="301"/>
            <ac:picMk id="4" creationId="{655B427B-494B-40FF-8A56-23CE63A0CECD}"/>
          </ac:picMkLst>
        </pc:picChg>
        <pc:picChg chg="add del mod ord">
          <ac:chgData name="Udruga Latice" userId="8c0f1cff-c2d0-4062-8ec5-41115b959b9e" providerId="ADAL" clId="{EE2E9DB5-865D-4D52-B4E5-88727388AD5E}" dt="2023-04-26T08:19:26.577" v="3018" actId="478"/>
          <ac:picMkLst>
            <pc:docMk/>
            <pc:sldMk cId="3488972720" sldId="301"/>
            <ac:picMk id="5" creationId="{880F5DBB-373B-ED3C-6D4D-F23B2A13BAB1}"/>
          </ac:picMkLst>
        </pc:picChg>
        <pc:picChg chg="add del mod">
          <ac:chgData name="Udruga Latice" userId="8c0f1cff-c2d0-4062-8ec5-41115b959b9e" providerId="ADAL" clId="{EE2E9DB5-865D-4D52-B4E5-88727388AD5E}" dt="2023-04-26T08:19:25.363" v="3016" actId="478"/>
          <ac:picMkLst>
            <pc:docMk/>
            <pc:sldMk cId="3488972720" sldId="301"/>
            <ac:picMk id="7" creationId="{F795AC14-126F-57A0-B4BB-6467DEC10B99}"/>
          </ac:picMkLst>
        </pc:picChg>
        <pc:picChg chg="del">
          <ac:chgData name="Udruga Latice" userId="8c0f1cff-c2d0-4062-8ec5-41115b959b9e" providerId="ADAL" clId="{EE2E9DB5-865D-4D52-B4E5-88727388AD5E}" dt="2023-04-25T09:55:39.954" v="898" actId="478"/>
          <ac:picMkLst>
            <pc:docMk/>
            <pc:sldMk cId="3488972720" sldId="301"/>
            <ac:picMk id="8" creationId="{0C9225CA-995B-4833-BAC5-0E1964023585}"/>
          </ac:picMkLst>
        </pc:picChg>
        <pc:picChg chg="add mod">
          <ac:chgData name="Udruga Latice" userId="8c0f1cff-c2d0-4062-8ec5-41115b959b9e" providerId="ADAL" clId="{EE2E9DB5-865D-4D52-B4E5-88727388AD5E}" dt="2023-04-26T09:09:03.888" v="3066" actId="26606"/>
          <ac:picMkLst>
            <pc:docMk/>
            <pc:sldMk cId="3488972720" sldId="301"/>
            <ac:picMk id="8" creationId="{1099C4DC-C669-7066-E32F-C8E542E6D825}"/>
          </ac:picMkLst>
        </pc:picChg>
        <pc:picChg chg="add del mod">
          <ac:chgData name="Udruga Latice" userId="8c0f1cff-c2d0-4062-8ec5-41115b959b9e" providerId="ADAL" clId="{EE2E9DB5-865D-4D52-B4E5-88727388AD5E}" dt="2023-04-26T08:19:26.113" v="3017" actId="478"/>
          <ac:picMkLst>
            <pc:docMk/>
            <pc:sldMk cId="3488972720" sldId="301"/>
            <ac:picMk id="10" creationId="{D39C33ED-0A05-737A-B7E7-F3B9E8F3F91C}"/>
          </ac:picMkLst>
        </pc:picChg>
        <pc:picChg chg="add mod">
          <ac:chgData name="Udruga Latice" userId="8c0f1cff-c2d0-4062-8ec5-41115b959b9e" providerId="ADAL" clId="{EE2E9DB5-865D-4D52-B4E5-88727388AD5E}" dt="2023-04-26T09:09:03.888" v="3066" actId="26606"/>
          <ac:picMkLst>
            <pc:docMk/>
            <pc:sldMk cId="3488972720" sldId="301"/>
            <ac:picMk id="11" creationId="{431DA002-9781-BA60-200B-B194DBCA9EC6}"/>
          </ac:picMkLst>
        </pc:picChg>
        <pc:picChg chg="del">
          <ac:chgData name="Udruga Latice" userId="8c0f1cff-c2d0-4062-8ec5-41115b959b9e" providerId="ADAL" clId="{EE2E9DB5-865D-4D52-B4E5-88727388AD5E}" dt="2023-04-25T09:55:37.661" v="895" actId="478"/>
          <ac:picMkLst>
            <pc:docMk/>
            <pc:sldMk cId="3488972720" sldId="301"/>
            <ac:picMk id="11" creationId="{C007F9C1-BDF9-4FB2-B4C6-3D21DADEB909}"/>
          </ac:picMkLst>
        </pc:picChg>
        <pc:picChg chg="del">
          <ac:chgData name="Udruga Latice" userId="8c0f1cff-c2d0-4062-8ec5-41115b959b9e" providerId="ADAL" clId="{EE2E9DB5-865D-4D52-B4E5-88727388AD5E}" dt="2023-04-25T09:55:38.414" v="896" actId="478"/>
          <ac:picMkLst>
            <pc:docMk/>
            <pc:sldMk cId="3488972720" sldId="301"/>
            <ac:picMk id="13" creationId="{6870E0D4-91AB-48D1-87B3-7AE83C3F9513}"/>
          </ac:picMkLst>
        </pc:picChg>
        <pc:picChg chg="add mod">
          <ac:chgData name="Udruga Latice" userId="8c0f1cff-c2d0-4062-8ec5-41115b959b9e" providerId="ADAL" clId="{EE2E9DB5-865D-4D52-B4E5-88727388AD5E}" dt="2023-04-26T09:09:03.888" v="3066" actId="26606"/>
          <ac:picMkLst>
            <pc:docMk/>
            <pc:sldMk cId="3488972720" sldId="301"/>
            <ac:picMk id="13" creationId="{7168A255-90F8-98CC-6A4A-7F3061E88691}"/>
          </ac:picMkLst>
        </pc:picChg>
      </pc:sldChg>
      <pc:sldChg chg="addSp delSp modSp mod setBg setClrOvrMap">
        <pc:chgData name="Udruga Latice" userId="8c0f1cff-c2d0-4062-8ec5-41115b959b9e" providerId="ADAL" clId="{EE2E9DB5-865D-4D52-B4E5-88727388AD5E}" dt="2023-04-26T08:22:20.772" v="3039" actId="478"/>
        <pc:sldMkLst>
          <pc:docMk/>
          <pc:sldMk cId="2370365194" sldId="302"/>
        </pc:sldMkLst>
        <pc:spChg chg="add del">
          <ac:chgData name="Udruga Latice" userId="8c0f1cff-c2d0-4062-8ec5-41115b959b9e" providerId="ADAL" clId="{EE2E9DB5-865D-4D52-B4E5-88727388AD5E}" dt="2023-04-26T08:22:16.005" v="3038" actId="26606"/>
          <ac:spMkLst>
            <pc:docMk/>
            <pc:sldMk cId="2370365194" sldId="302"/>
            <ac:spMk id="13" creationId="{FABB624F-BF77-4AE1-B71D-2D681D4731B8}"/>
          </ac:spMkLst>
        </pc:spChg>
        <pc:spChg chg="add">
          <ac:chgData name="Udruga Latice" userId="8c0f1cff-c2d0-4062-8ec5-41115b959b9e" providerId="ADAL" clId="{EE2E9DB5-865D-4D52-B4E5-88727388AD5E}" dt="2023-04-26T08:22:16.005" v="3038" actId="26606"/>
          <ac:spMkLst>
            <pc:docMk/>
            <pc:sldMk cId="2370365194" sldId="302"/>
            <ac:spMk id="15" creationId="{19E301E5-1206-47D0-9CDF-72583D739089}"/>
          </ac:spMkLst>
        </pc:spChg>
        <pc:spChg chg="add">
          <ac:chgData name="Udruga Latice" userId="8c0f1cff-c2d0-4062-8ec5-41115b959b9e" providerId="ADAL" clId="{EE2E9DB5-865D-4D52-B4E5-88727388AD5E}" dt="2023-04-26T08:22:16.005" v="3038" actId="26606"/>
          <ac:spMkLst>
            <pc:docMk/>
            <pc:sldMk cId="2370365194" sldId="302"/>
            <ac:spMk id="20" creationId="{AFA31FBE-7948-4384-B68A-75DEFDC4955A}"/>
          </ac:spMkLst>
        </pc:spChg>
        <pc:picChg chg="add mod">
          <ac:chgData name="Udruga Latice" userId="8c0f1cff-c2d0-4062-8ec5-41115b959b9e" providerId="ADAL" clId="{EE2E9DB5-865D-4D52-B4E5-88727388AD5E}" dt="2023-04-26T08:22:16.005" v="3038" actId="26606"/>
          <ac:picMkLst>
            <pc:docMk/>
            <pc:sldMk cId="2370365194" sldId="302"/>
            <ac:picMk id="2" creationId="{ACECC90A-97A0-84F8-AAF8-8081184D281E}"/>
          </ac:picMkLst>
        </pc:picChg>
        <pc:picChg chg="del ord">
          <ac:chgData name="Udruga Latice" userId="8c0f1cff-c2d0-4062-8ec5-41115b959b9e" providerId="ADAL" clId="{EE2E9DB5-865D-4D52-B4E5-88727388AD5E}" dt="2023-04-26T08:22:20.772" v="3039" actId="478"/>
          <ac:picMkLst>
            <pc:docMk/>
            <pc:sldMk cId="2370365194" sldId="302"/>
            <ac:picMk id="3" creationId="{C473A332-D214-4849-98B3-37E117D75505}"/>
          </ac:picMkLst>
        </pc:picChg>
        <pc:picChg chg="add mod ord">
          <ac:chgData name="Udruga Latice" userId="8c0f1cff-c2d0-4062-8ec5-41115b959b9e" providerId="ADAL" clId="{EE2E9DB5-865D-4D52-B4E5-88727388AD5E}" dt="2023-04-26T08:22:16.005" v="3038" actId="26606"/>
          <ac:picMkLst>
            <pc:docMk/>
            <pc:sldMk cId="2370365194" sldId="302"/>
            <ac:picMk id="4" creationId="{40A37902-D518-27A8-E95C-239034360846}"/>
          </ac:picMkLst>
        </pc:picChg>
        <pc:picChg chg="add del mod ord">
          <ac:chgData name="Udruga Latice" userId="8c0f1cff-c2d0-4062-8ec5-41115b959b9e" providerId="ADAL" clId="{EE2E9DB5-865D-4D52-B4E5-88727388AD5E}" dt="2023-04-26T08:20:51.348" v="3029" actId="478"/>
          <ac:picMkLst>
            <pc:docMk/>
            <pc:sldMk cId="2370365194" sldId="302"/>
            <ac:picMk id="6" creationId="{8AC6C41C-4072-086D-6E76-D5F5446DCCE1}"/>
          </ac:picMkLst>
        </pc:picChg>
        <pc:picChg chg="add mod ord">
          <ac:chgData name="Udruga Latice" userId="8c0f1cff-c2d0-4062-8ec5-41115b959b9e" providerId="ADAL" clId="{EE2E9DB5-865D-4D52-B4E5-88727388AD5E}" dt="2023-04-26T08:22:16.005" v="3038" actId="26606"/>
          <ac:picMkLst>
            <pc:docMk/>
            <pc:sldMk cId="2370365194" sldId="302"/>
            <ac:picMk id="7" creationId="{8CEB91F0-02D8-8E02-2B13-0BD9D0652AF2}"/>
          </ac:picMkLst>
        </pc:picChg>
        <pc:picChg chg="add del mod">
          <ac:chgData name="Udruga Latice" userId="8c0f1cff-c2d0-4062-8ec5-41115b959b9e" providerId="ADAL" clId="{EE2E9DB5-865D-4D52-B4E5-88727388AD5E}" dt="2023-04-26T08:20:49.732" v="3028" actId="478"/>
          <ac:picMkLst>
            <pc:docMk/>
            <pc:sldMk cId="2370365194" sldId="302"/>
            <ac:picMk id="8" creationId="{7CCC47DA-9530-E16A-A5D3-28330C42B9CA}"/>
          </ac:picMkLst>
        </pc:picChg>
        <pc:picChg chg="del">
          <ac:chgData name="Udruga Latice" userId="8c0f1cff-c2d0-4062-8ec5-41115b959b9e" providerId="ADAL" clId="{EE2E9DB5-865D-4D52-B4E5-88727388AD5E}" dt="2023-04-25T09:59:07.071" v="916" actId="478"/>
          <ac:picMkLst>
            <pc:docMk/>
            <pc:sldMk cId="2370365194" sldId="302"/>
            <ac:picMk id="12" creationId="{09F6E653-8AC0-435D-90A2-219ACF829FCD}"/>
          </ac:picMkLst>
        </pc:picChg>
        <pc:picChg chg="del">
          <ac:chgData name="Udruga Latice" userId="8c0f1cff-c2d0-4062-8ec5-41115b959b9e" providerId="ADAL" clId="{EE2E9DB5-865D-4D52-B4E5-88727388AD5E}" dt="2023-04-25T09:59:05.640" v="914" actId="478"/>
          <ac:picMkLst>
            <pc:docMk/>
            <pc:sldMk cId="2370365194" sldId="302"/>
            <ac:picMk id="14" creationId="{98D54D4B-39B1-4965-91C4-70DB1A506F3A}"/>
          </ac:picMkLst>
        </pc:picChg>
        <pc:picChg chg="del">
          <ac:chgData name="Udruga Latice" userId="8c0f1cff-c2d0-4062-8ec5-41115b959b9e" providerId="ADAL" clId="{EE2E9DB5-865D-4D52-B4E5-88727388AD5E}" dt="2023-04-25T09:59:07.618" v="917" actId="478"/>
          <ac:picMkLst>
            <pc:docMk/>
            <pc:sldMk cId="2370365194" sldId="302"/>
            <ac:picMk id="16" creationId="{CF305ED2-444E-4B27-BA43-25C0F57DE8E8}"/>
          </ac:picMkLst>
        </pc:picChg>
        <pc:picChg chg="del">
          <ac:chgData name="Udruga Latice" userId="8c0f1cff-c2d0-4062-8ec5-41115b959b9e" providerId="ADAL" clId="{EE2E9DB5-865D-4D52-B4E5-88727388AD5E}" dt="2023-04-25T09:59:06.377" v="915" actId="478"/>
          <ac:picMkLst>
            <pc:docMk/>
            <pc:sldMk cId="2370365194" sldId="302"/>
            <ac:picMk id="18" creationId="{61E153A0-6792-4CBD-AD5D-8E743C79D2ED}"/>
          </ac:picMkLst>
        </pc:picChg>
      </pc:sldChg>
      <pc:sldChg chg="addSp delSp modSp mod">
        <pc:chgData name="Udruga Latice" userId="8c0f1cff-c2d0-4062-8ec5-41115b959b9e" providerId="ADAL" clId="{EE2E9DB5-865D-4D52-B4E5-88727388AD5E}" dt="2023-04-25T13:15:18.761" v="1516" actId="20577"/>
        <pc:sldMkLst>
          <pc:docMk/>
          <pc:sldMk cId="2203667088" sldId="303"/>
        </pc:sldMkLst>
        <pc:spChg chg="mod">
          <ac:chgData name="Udruga Latice" userId="8c0f1cff-c2d0-4062-8ec5-41115b959b9e" providerId="ADAL" clId="{EE2E9DB5-865D-4D52-B4E5-88727388AD5E}" dt="2023-04-25T13:15:18.761" v="1516" actId="20577"/>
          <ac:spMkLst>
            <pc:docMk/>
            <pc:sldMk cId="2203667088" sldId="303"/>
            <ac:spMk id="5" creationId="{12BBC6AC-D358-415D-859B-5F86AAF0276F}"/>
          </ac:spMkLst>
        </pc:spChg>
        <pc:spChg chg="del">
          <ac:chgData name="Udruga Latice" userId="8c0f1cff-c2d0-4062-8ec5-41115b959b9e" providerId="ADAL" clId="{EE2E9DB5-865D-4D52-B4E5-88727388AD5E}" dt="2023-04-25T09:55:18.559" v="894" actId="26606"/>
          <ac:spMkLst>
            <pc:docMk/>
            <pc:sldMk cId="2203667088" sldId="303"/>
            <ac:spMk id="60" creationId="{B3F59054-3394-4D87-8BD0-A28DCD47F1BC}"/>
          </ac:spMkLst>
        </pc:spChg>
        <pc:spChg chg="del">
          <ac:chgData name="Udruga Latice" userId="8c0f1cff-c2d0-4062-8ec5-41115b959b9e" providerId="ADAL" clId="{EE2E9DB5-865D-4D52-B4E5-88727388AD5E}" dt="2023-04-25T09:55:18.559" v="894" actId="26606"/>
          <ac:spMkLst>
            <pc:docMk/>
            <pc:sldMk cId="2203667088" sldId="303"/>
            <ac:spMk id="62" creationId="{2FE0ABA9-CAF1-4816-837D-5F28AAA08E0A}"/>
          </ac:spMkLst>
        </pc:spChg>
        <pc:spChg chg="del">
          <ac:chgData name="Udruga Latice" userId="8c0f1cff-c2d0-4062-8ec5-41115b959b9e" providerId="ADAL" clId="{EE2E9DB5-865D-4D52-B4E5-88727388AD5E}" dt="2023-04-25T09:55:18.559" v="894" actId="26606"/>
          <ac:spMkLst>
            <pc:docMk/>
            <pc:sldMk cId="2203667088" sldId="303"/>
            <ac:spMk id="64" creationId="{BC8B9C14-70F0-4F42-85FF-0DD3D5A585A5}"/>
          </ac:spMkLst>
        </pc:spChg>
        <pc:spChg chg="del">
          <ac:chgData name="Udruga Latice" userId="8c0f1cff-c2d0-4062-8ec5-41115b959b9e" providerId="ADAL" clId="{EE2E9DB5-865D-4D52-B4E5-88727388AD5E}" dt="2023-04-25T09:55:18.559" v="894" actId="26606"/>
          <ac:spMkLst>
            <pc:docMk/>
            <pc:sldMk cId="2203667088" sldId="303"/>
            <ac:spMk id="66" creationId="{98DE6C44-43F8-4DE4-AB81-66853FFEA09A}"/>
          </ac:spMkLst>
        </pc:spChg>
        <pc:spChg chg="del">
          <ac:chgData name="Udruga Latice" userId="8c0f1cff-c2d0-4062-8ec5-41115b959b9e" providerId="ADAL" clId="{EE2E9DB5-865D-4D52-B4E5-88727388AD5E}" dt="2023-04-25T09:55:18.559" v="894" actId="26606"/>
          <ac:spMkLst>
            <pc:docMk/>
            <pc:sldMk cId="2203667088" sldId="303"/>
            <ac:spMk id="68" creationId="{2409529B-9B56-4F10-BE4D-F934DB89E57E}"/>
          </ac:spMkLst>
        </pc:spChg>
        <pc:spChg chg="add">
          <ac:chgData name="Udruga Latice" userId="8c0f1cff-c2d0-4062-8ec5-41115b959b9e" providerId="ADAL" clId="{EE2E9DB5-865D-4D52-B4E5-88727388AD5E}" dt="2023-04-25T09:55:18.559" v="894" actId="26606"/>
          <ac:spMkLst>
            <pc:docMk/>
            <pc:sldMk cId="2203667088" sldId="303"/>
            <ac:spMk id="73" creationId="{B3F59054-3394-4D87-8BD0-A28DCD47F1BC}"/>
          </ac:spMkLst>
        </pc:spChg>
        <pc:spChg chg="add">
          <ac:chgData name="Udruga Latice" userId="8c0f1cff-c2d0-4062-8ec5-41115b959b9e" providerId="ADAL" clId="{EE2E9DB5-865D-4D52-B4E5-88727388AD5E}" dt="2023-04-25T09:55:18.559" v="894" actId="26606"/>
          <ac:spMkLst>
            <pc:docMk/>
            <pc:sldMk cId="2203667088" sldId="303"/>
            <ac:spMk id="75" creationId="{2FE0ABA9-CAF1-4816-837D-5F28AAA08E0A}"/>
          </ac:spMkLst>
        </pc:spChg>
        <pc:spChg chg="add">
          <ac:chgData name="Udruga Latice" userId="8c0f1cff-c2d0-4062-8ec5-41115b959b9e" providerId="ADAL" clId="{EE2E9DB5-865D-4D52-B4E5-88727388AD5E}" dt="2023-04-25T09:55:18.559" v="894" actId="26606"/>
          <ac:spMkLst>
            <pc:docMk/>
            <pc:sldMk cId="2203667088" sldId="303"/>
            <ac:spMk id="77" creationId="{BC8B9C14-70F0-4F42-85FF-0DD3D5A585A5}"/>
          </ac:spMkLst>
        </pc:spChg>
        <pc:spChg chg="add">
          <ac:chgData name="Udruga Latice" userId="8c0f1cff-c2d0-4062-8ec5-41115b959b9e" providerId="ADAL" clId="{EE2E9DB5-865D-4D52-B4E5-88727388AD5E}" dt="2023-04-25T09:55:18.559" v="894" actId="26606"/>
          <ac:spMkLst>
            <pc:docMk/>
            <pc:sldMk cId="2203667088" sldId="303"/>
            <ac:spMk id="79" creationId="{98DE6C44-43F8-4DE4-AB81-66853FFEA09A}"/>
          </ac:spMkLst>
        </pc:spChg>
        <pc:spChg chg="add">
          <ac:chgData name="Udruga Latice" userId="8c0f1cff-c2d0-4062-8ec5-41115b959b9e" providerId="ADAL" clId="{EE2E9DB5-865D-4D52-B4E5-88727388AD5E}" dt="2023-04-25T09:55:18.559" v="894" actId="26606"/>
          <ac:spMkLst>
            <pc:docMk/>
            <pc:sldMk cId="2203667088" sldId="303"/>
            <ac:spMk id="81" creationId="{2409529B-9B56-4F10-BE4D-F934DB89E57E}"/>
          </ac:spMkLst>
        </pc:spChg>
        <pc:picChg chg="del">
          <ac:chgData name="Udruga Latice" userId="8c0f1cff-c2d0-4062-8ec5-41115b959b9e" providerId="ADAL" clId="{EE2E9DB5-865D-4D52-B4E5-88727388AD5E}" dt="2023-04-25T09:54:08.906" v="879" actId="478"/>
          <ac:picMkLst>
            <pc:docMk/>
            <pc:sldMk cId="2203667088" sldId="303"/>
            <ac:picMk id="4" creationId="{A55DC04C-090E-4446-BFC9-8C3BED5E3E71}"/>
          </ac:picMkLst>
        </pc:picChg>
        <pc:picChg chg="add mod ord">
          <ac:chgData name="Udruga Latice" userId="8c0f1cff-c2d0-4062-8ec5-41115b959b9e" providerId="ADAL" clId="{EE2E9DB5-865D-4D52-B4E5-88727388AD5E}" dt="2023-04-25T09:55:18.559" v="894" actId="26606"/>
          <ac:picMkLst>
            <pc:docMk/>
            <pc:sldMk cId="2203667088" sldId="303"/>
            <ac:picMk id="6" creationId="{A3583225-6143-1959-004E-30D89B7904CD}"/>
          </ac:picMkLst>
        </pc:picChg>
        <pc:picChg chg="del">
          <ac:chgData name="Udruga Latice" userId="8c0f1cff-c2d0-4062-8ec5-41115b959b9e" providerId="ADAL" clId="{EE2E9DB5-865D-4D52-B4E5-88727388AD5E}" dt="2023-04-25T09:54:07.260" v="877" actId="478"/>
          <ac:picMkLst>
            <pc:docMk/>
            <pc:sldMk cId="2203667088" sldId="303"/>
            <ac:picMk id="7" creationId="{4CCB4585-CAAF-45C3-BB71-51688051B942}"/>
          </ac:picMkLst>
        </pc:picChg>
        <pc:picChg chg="add mod ord">
          <ac:chgData name="Udruga Latice" userId="8c0f1cff-c2d0-4062-8ec5-41115b959b9e" providerId="ADAL" clId="{EE2E9DB5-865D-4D52-B4E5-88727388AD5E}" dt="2023-04-25T09:55:18.559" v="894" actId="26606"/>
          <ac:picMkLst>
            <pc:docMk/>
            <pc:sldMk cId="2203667088" sldId="303"/>
            <ac:picMk id="9" creationId="{0435D6A6-0606-AA87-0650-CDEE912A5B78}"/>
          </ac:picMkLst>
        </pc:picChg>
        <pc:picChg chg="del">
          <ac:chgData name="Udruga Latice" userId="8c0f1cff-c2d0-4062-8ec5-41115b959b9e" providerId="ADAL" clId="{EE2E9DB5-865D-4D52-B4E5-88727388AD5E}" dt="2023-04-25T09:54:08.164" v="878" actId="478"/>
          <ac:picMkLst>
            <pc:docMk/>
            <pc:sldMk cId="2203667088" sldId="303"/>
            <ac:picMk id="10" creationId="{B0A8A31A-102D-4762-A2E1-F9B830DF2D46}"/>
          </ac:picMkLst>
        </pc:picChg>
        <pc:picChg chg="add mod ord">
          <ac:chgData name="Udruga Latice" userId="8c0f1cff-c2d0-4062-8ec5-41115b959b9e" providerId="ADAL" clId="{EE2E9DB5-865D-4D52-B4E5-88727388AD5E}" dt="2023-04-25T09:55:18.559" v="894" actId="26606"/>
          <ac:picMkLst>
            <pc:docMk/>
            <pc:sldMk cId="2203667088" sldId="303"/>
            <ac:picMk id="12" creationId="{0C5E900B-9FBB-1211-83A8-2537FF4EE95D}"/>
          </ac:picMkLst>
        </pc:picChg>
      </pc:sldChg>
      <pc:sldChg chg="addSp delSp modSp mod">
        <pc:chgData name="Udruga Latice" userId="8c0f1cff-c2d0-4062-8ec5-41115b959b9e" providerId="ADAL" clId="{EE2E9DB5-865D-4D52-B4E5-88727388AD5E}" dt="2023-04-26T08:03:42.913" v="2818" actId="962"/>
        <pc:sldMkLst>
          <pc:docMk/>
          <pc:sldMk cId="958144263" sldId="304"/>
        </pc:sldMkLst>
        <pc:spChg chg="mod ord">
          <ac:chgData name="Udruga Latice" userId="8c0f1cff-c2d0-4062-8ec5-41115b959b9e" providerId="ADAL" clId="{EE2E9DB5-865D-4D52-B4E5-88727388AD5E}" dt="2023-04-26T08:03:42.913" v="2818" actId="962"/>
          <ac:spMkLst>
            <pc:docMk/>
            <pc:sldMk cId="958144263" sldId="304"/>
            <ac:spMk id="5" creationId="{12BBC6AC-D358-415D-859B-5F86AAF0276F}"/>
          </ac:spMkLst>
        </pc:spChg>
        <pc:spChg chg="del">
          <ac:chgData name="Udruga Latice" userId="8c0f1cff-c2d0-4062-8ec5-41115b959b9e" providerId="ADAL" clId="{EE2E9DB5-865D-4D52-B4E5-88727388AD5E}" dt="2023-04-26T08:03:35.549" v="2814" actId="26606"/>
          <ac:spMkLst>
            <pc:docMk/>
            <pc:sldMk cId="958144263" sldId="304"/>
            <ac:spMk id="44" creationId="{A3C210E6-A35A-4F68-8D60-801A019C75B8}"/>
          </ac:spMkLst>
        </pc:spChg>
        <pc:spChg chg="del">
          <ac:chgData name="Udruga Latice" userId="8c0f1cff-c2d0-4062-8ec5-41115b959b9e" providerId="ADAL" clId="{EE2E9DB5-865D-4D52-B4E5-88727388AD5E}" dt="2023-04-26T08:03:35.549" v="2814" actId="26606"/>
          <ac:spMkLst>
            <pc:docMk/>
            <pc:sldMk cId="958144263" sldId="304"/>
            <ac:spMk id="45" creationId="{AC0D06B0-F19C-459E-B221-A34B506FB5E3}"/>
          </ac:spMkLst>
        </pc:spChg>
        <pc:spChg chg="del">
          <ac:chgData name="Udruga Latice" userId="8c0f1cff-c2d0-4062-8ec5-41115b959b9e" providerId="ADAL" clId="{EE2E9DB5-865D-4D52-B4E5-88727388AD5E}" dt="2023-04-26T08:03:35.549" v="2814" actId="26606"/>
          <ac:spMkLst>
            <pc:docMk/>
            <pc:sldMk cId="958144263" sldId="304"/>
            <ac:spMk id="46" creationId="{345B26DA-1C6B-4C66-81C9-9C1877FC2DB1}"/>
          </ac:spMkLst>
        </pc:spChg>
        <pc:spChg chg="del">
          <ac:chgData name="Udruga Latice" userId="8c0f1cff-c2d0-4062-8ec5-41115b959b9e" providerId="ADAL" clId="{EE2E9DB5-865D-4D52-B4E5-88727388AD5E}" dt="2023-04-26T08:03:35.549" v="2814" actId="26606"/>
          <ac:spMkLst>
            <pc:docMk/>
            <pc:sldMk cId="958144263" sldId="304"/>
            <ac:spMk id="47" creationId="{98DE6C44-43F8-4DE4-AB81-66853FFEA09A}"/>
          </ac:spMkLst>
        </pc:spChg>
        <pc:spChg chg="del">
          <ac:chgData name="Udruga Latice" userId="8c0f1cff-c2d0-4062-8ec5-41115b959b9e" providerId="ADAL" clId="{EE2E9DB5-865D-4D52-B4E5-88727388AD5E}" dt="2023-04-26T08:03:35.549" v="2814" actId="26606"/>
          <ac:spMkLst>
            <pc:docMk/>
            <pc:sldMk cId="958144263" sldId="304"/>
            <ac:spMk id="48" creationId="{2409529B-9B56-4F10-BE4D-F934DB89E57E}"/>
          </ac:spMkLst>
        </pc:spChg>
        <pc:spChg chg="add">
          <ac:chgData name="Udruga Latice" userId="8c0f1cff-c2d0-4062-8ec5-41115b959b9e" providerId="ADAL" clId="{EE2E9DB5-865D-4D52-B4E5-88727388AD5E}" dt="2023-04-26T08:03:35.549" v="2814" actId="26606"/>
          <ac:spMkLst>
            <pc:docMk/>
            <pc:sldMk cId="958144263" sldId="304"/>
            <ac:spMk id="53" creationId="{B43B9CA2-4B31-4ACD-9A9F-B8E6C6420386}"/>
          </ac:spMkLst>
        </pc:spChg>
        <pc:spChg chg="add">
          <ac:chgData name="Udruga Latice" userId="8c0f1cff-c2d0-4062-8ec5-41115b959b9e" providerId="ADAL" clId="{EE2E9DB5-865D-4D52-B4E5-88727388AD5E}" dt="2023-04-26T08:03:35.549" v="2814" actId="26606"/>
          <ac:spMkLst>
            <pc:docMk/>
            <pc:sldMk cId="958144263" sldId="304"/>
            <ac:spMk id="55" creationId="{33F94DB1-BC5D-454D-845C-7BA3A1F46999}"/>
          </ac:spMkLst>
        </pc:spChg>
        <pc:spChg chg="add">
          <ac:chgData name="Udruga Latice" userId="8c0f1cff-c2d0-4062-8ec5-41115b959b9e" providerId="ADAL" clId="{EE2E9DB5-865D-4D52-B4E5-88727388AD5E}" dt="2023-04-26T08:03:35.549" v="2814" actId="26606"/>
          <ac:spMkLst>
            <pc:docMk/>
            <pc:sldMk cId="958144263" sldId="304"/>
            <ac:spMk id="57" creationId="{5676B86F-860B-4586-BCAA-C0650C09B7B9}"/>
          </ac:spMkLst>
        </pc:spChg>
        <pc:spChg chg="add">
          <ac:chgData name="Udruga Latice" userId="8c0f1cff-c2d0-4062-8ec5-41115b959b9e" providerId="ADAL" clId="{EE2E9DB5-865D-4D52-B4E5-88727388AD5E}" dt="2023-04-26T08:03:35.549" v="2814" actId="26606"/>
          <ac:spMkLst>
            <pc:docMk/>
            <pc:sldMk cId="958144263" sldId="304"/>
            <ac:spMk id="59" creationId="{8C818ED5-2F56-4171-9445-3AA4F4462396}"/>
          </ac:spMkLst>
        </pc:spChg>
        <pc:spChg chg="add">
          <ac:chgData name="Udruga Latice" userId="8c0f1cff-c2d0-4062-8ec5-41115b959b9e" providerId="ADAL" clId="{EE2E9DB5-865D-4D52-B4E5-88727388AD5E}" dt="2023-04-26T08:03:35.549" v="2814" actId="26606"/>
          <ac:spMkLst>
            <pc:docMk/>
            <pc:sldMk cId="958144263" sldId="304"/>
            <ac:spMk id="61" creationId="{DE74FCE8-866C-4AFA-B45C-FACE2A6094E4}"/>
          </ac:spMkLst>
        </pc:spChg>
        <pc:picChg chg="add mod">
          <ac:chgData name="Udruga Latice" userId="8c0f1cff-c2d0-4062-8ec5-41115b959b9e" providerId="ADAL" clId="{EE2E9DB5-865D-4D52-B4E5-88727388AD5E}" dt="2023-04-26T08:03:42.913" v="2817" actId="27614"/>
          <ac:picMkLst>
            <pc:docMk/>
            <pc:sldMk cId="958144263" sldId="304"/>
            <ac:picMk id="2" creationId="{DABE8819-A6F3-18B9-8CD0-5CA871ADAE6E}"/>
          </ac:picMkLst>
        </pc:picChg>
        <pc:picChg chg="mod ord">
          <ac:chgData name="Udruga Latice" userId="8c0f1cff-c2d0-4062-8ec5-41115b959b9e" providerId="ADAL" clId="{EE2E9DB5-865D-4D52-B4E5-88727388AD5E}" dt="2023-04-26T08:03:42.199" v="2815" actId="27614"/>
          <ac:picMkLst>
            <pc:docMk/>
            <pc:sldMk cId="958144263" sldId="304"/>
            <ac:picMk id="3" creationId="{C473A332-D214-4849-98B3-37E117D75505}"/>
          </ac:picMkLst>
        </pc:picChg>
        <pc:picChg chg="add mod ord">
          <ac:chgData name="Udruga Latice" userId="8c0f1cff-c2d0-4062-8ec5-41115b959b9e" providerId="ADAL" clId="{EE2E9DB5-865D-4D52-B4E5-88727388AD5E}" dt="2023-04-26T08:03:35.549" v="2814" actId="26606"/>
          <ac:picMkLst>
            <pc:docMk/>
            <pc:sldMk cId="958144263" sldId="304"/>
            <ac:picMk id="6" creationId="{EC560640-B802-DAEC-4B98-50717039FCB7}"/>
          </ac:picMkLst>
        </pc:picChg>
        <pc:picChg chg="del">
          <ac:chgData name="Udruga Latice" userId="8c0f1cff-c2d0-4062-8ec5-41115b959b9e" providerId="ADAL" clId="{EE2E9DB5-865D-4D52-B4E5-88727388AD5E}" dt="2023-04-25T13:20:13.862" v="1555" actId="478"/>
          <ac:picMkLst>
            <pc:docMk/>
            <pc:sldMk cId="958144263" sldId="304"/>
            <ac:picMk id="8" creationId="{9614E7B8-7401-4D9C-B701-05CE33872BD5}"/>
          </ac:picMkLst>
        </pc:picChg>
        <pc:picChg chg="add mod">
          <ac:chgData name="Udruga Latice" userId="8c0f1cff-c2d0-4062-8ec5-41115b959b9e" providerId="ADAL" clId="{EE2E9DB5-865D-4D52-B4E5-88727388AD5E}" dt="2023-04-26T08:03:35.549" v="2814" actId="26606"/>
          <ac:picMkLst>
            <pc:docMk/>
            <pc:sldMk cId="958144263" sldId="304"/>
            <ac:picMk id="8" creationId="{C8D3B295-A694-8DED-F37B-C523F8F2B5D9}"/>
          </ac:picMkLst>
        </pc:picChg>
        <pc:picChg chg="del">
          <ac:chgData name="Udruga Latice" userId="8c0f1cff-c2d0-4062-8ec5-41115b959b9e" providerId="ADAL" clId="{EE2E9DB5-865D-4D52-B4E5-88727388AD5E}" dt="2023-04-25T13:20:13.339" v="1554" actId="478"/>
          <ac:picMkLst>
            <pc:docMk/>
            <pc:sldMk cId="958144263" sldId="304"/>
            <ac:picMk id="10" creationId="{7959EB2D-9668-4F3B-A6C8-FBB192BE726C}"/>
          </ac:picMkLst>
        </pc:picChg>
        <pc:picChg chg="del">
          <ac:chgData name="Udruga Latice" userId="8c0f1cff-c2d0-4062-8ec5-41115b959b9e" providerId="ADAL" clId="{EE2E9DB5-865D-4D52-B4E5-88727388AD5E}" dt="2023-04-25T13:20:12.710" v="1553" actId="478"/>
          <ac:picMkLst>
            <pc:docMk/>
            <pc:sldMk cId="958144263" sldId="304"/>
            <ac:picMk id="12" creationId="{3C662EB4-54A0-449B-8709-12CA024B2C0B}"/>
          </ac:picMkLst>
        </pc:picChg>
        <pc:picChg chg="del">
          <ac:chgData name="Udruga Latice" userId="8c0f1cff-c2d0-4062-8ec5-41115b959b9e" providerId="ADAL" clId="{EE2E9DB5-865D-4D52-B4E5-88727388AD5E}" dt="2023-04-25T13:20:14.345" v="1556" actId="478"/>
          <ac:picMkLst>
            <pc:docMk/>
            <pc:sldMk cId="958144263" sldId="304"/>
            <ac:picMk id="14" creationId="{482742E0-3098-437C-827A-1051968CEDB4}"/>
          </ac:picMkLst>
        </pc:picChg>
      </pc:sldChg>
      <pc:sldChg chg="addSp delSp modSp mod">
        <pc:chgData name="Udruga Latice" userId="8c0f1cff-c2d0-4062-8ec5-41115b959b9e" providerId="ADAL" clId="{EE2E9DB5-865D-4D52-B4E5-88727388AD5E}" dt="2023-04-26T11:40:34.512" v="3429" actId="962"/>
        <pc:sldMkLst>
          <pc:docMk/>
          <pc:sldMk cId="31577858" sldId="305"/>
        </pc:sldMkLst>
        <pc:spChg chg="add mod ord">
          <ac:chgData name="Udruga Latice" userId="8c0f1cff-c2d0-4062-8ec5-41115b959b9e" providerId="ADAL" clId="{EE2E9DB5-865D-4D52-B4E5-88727388AD5E}" dt="2023-04-26T11:40:22.931" v="3424" actId="26606"/>
          <ac:spMkLst>
            <pc:docMk/>
            <pc:sldMk cId="31577858" sldId="305"/>
            <ac:spMk id="4" creationId="{777F6A84-0D41-A979-5D00-751BB66E8B0B}"/>
          </ac:spMkLst>
        </pc:spChg>
        <pc:spChg chg="del">
          <ac:chgData name="Udruga Latice" userId="8c0f1cff-c2d0-4062-8ec5-41115b959b9e" providerId="ADAL" clId="{EE2E9DB5-865D-4D52-B4E5-88727388AD5E}" dt="2023-04-25T13:23:33.230" v="1649" actId="26606"/>
          <ac:spMkLst>
            <pc:docMk/>
            <pc:sldMk cId="31577858" sldId="305"/>
            <ac:spMk id="26" creationId="{9527FCEA-6143-4C5E-8C45-8AC9237ADE89}"/>
          </ac:spMkLst>
        </pc:spChg>
        <pc:spChg chg="del">
          <ac:chgData name="Udruga Latice" userId="8c0f1cff-c2d0-4062-8ec5-41115b959b9e" providerId="ADAL" clId="{EE2E9DB5-865D-4D52-B4E5-88727388AD5E}" dt="2023-04-25T13:23:33.230" v="1649" actId="26606"/>
          <ac:spMkLst>
            <pc:docMk/>
            <pc:sldMk cId="31577858" sldId="305"/>
            <ac:spMk id="28" creationId="{1A9F23AD-7A55-49F3-A3EC-743F47F36B0E}"/>
          </ac:spMkLst>
        </pc:spChg>
        <pc:spChg chg="del">
          <ac:chgData name="Udruga Latice" userId="8c0f1cff-c2d0-4062-8ec5-41115b959b9e" providerId="ADAL" clId="{EE2E9DB5-865D-4D52-B4E5-88727388AD5E}" dt="2023-04-25T13:23:33.230" v="1649" actId="26606"/>
          <ac:spMkLst>
            <pc:docMk/>
            <pc:sldMk cId="31577858" sldId="305"/>
            <ac:spMk id="30" creationId="{D7D9F91F-72C9-4DB9-ABD0-A8180D8262D5}"/>
          </ac:spMkLst>
        </pc:spChg>
        <pc:spChg chg="del">
          <ac:chgData name="Udruga Latice" userId="8c0f1cff-c2d0-4062-8ec5-41115b959b9e" providerId="ADAL" clId="{EE2E9DB5-865D-4D52-B4E5-88727388AD5E}" dt="2023-04-25T13:23:33.230" v="1649" actId="26606"/>
          <ac:spMkLst>
            <pc:docMk/>
            <pc:sldMk cId="31577858" sldId="305"/>
            <ac:spMk id="32" creationId="{BE016956-CE9F-4946-8834-A8BC3529D0F6}"/>
          </ac:spMkLst>
        </pc:spChg>
        <pc:spChg chg="add del">
          <ac:chgData name="Udruga Latice" userId="8c0f1cff-c2d0-4062-8ec5-41115b959b9e" providerId="ADAL" clId="{EE2E9DB5-865D-4D52-B4E5-88727388AD5E}" dt="2023-04-26T09:15:50.160" v="3088" actId="26606"/>
          <ac:spMkLst>
            <pc:docMk/>
            <pc:sldMk cId="31577858" sldId="305"/>
            <ac:spMk id="37" creationId="{4BC99CB9-DDAD-44A2-8A1C-E3AF4E72DF5C}"/>
          </ac:spMkLst>
        </pc:spChg>
        <pc:spChg chg="add del">
          <ac:chgData name="Udruga Latice" userId="8c0f1cff-c2d0-4062-8ec5-41115b959b9e" providerId="ADAL" clId="{EE2E9DB5-865D-4D52-B4E5-88727388AD5E}" dt="2023-04-26T09:15:50.160" v="3088" actId="26606"/>
          <ac:spMkLst>
            <pc:docMk/>
            <pc:sldMk cId="31577858" sldId="305"/>
            <ac:spMk id="39" creationId="{64053CBF-3932-45FF-8285-EE5146085F3A}"/>
          </ac:spMkLst>
        </pc:spChg>
        <pc:spChg chg="add del">
          <ac:chgData name="Udruga Latice" userId="8c0f1cff-c2d0-4062-8ec5-41115b959b9e" providerId="ADAL" clId="{EE2E9DB5-865D-4D52-B4E5-88727388AD5E}" dt="2023-04-26T11:40:22.931" v="3425" actId="26606"/>
          <ac:spMkLst>
            <pc:docMk/>
            <pc:sldMk cId="31577858" sldId="305"/>
            <ac:spMk id="56" creationId="{99F1FFA9-D672-408C-9220-ADEEC6ABDD09}"/>
          </ac:spMkLst>
        </pc:spChg>
        <pc:spChg chg="add del">
          <ac:chgData name="Udruga Latice" userId="8c0f1cff-c2d0-4062-8ec5-41115b959b9e" providerId="ADAL" clId="{EE2E9DB5-865D-4D52-B4E5-88727388AD5E}" dt="2023-04-26T11:40:10.609" v="3422" actId="26606"/>
          <ac:spMkLst>
            <pc:docMk/>
            <pc:sldMk cId="31577858" sldId="305"/>
            <ac:spMk id="61" creationId="{A2679492-7988-4050-9056-542444452411}"/>
          </ac:spMkLst>
        </pc:spChg>
        <pc:spChg chg="add del">
          <ac:chgData name="Udruga Latice" userId="8c0f1cff-c2d0-4062-8ec5-41115b959b9e" providerId="ADAL" clId="{EE2E9DB5-865D-4D52-B4E5-88727388AD5E}" dt="2023-04-26T11:40:10.609" v="3422" actId="26606"/>
          <ac:spMkLst>
            <pc:docMk/>
            <pc:sldMk cId="31577858" sldId="305"/>
            <ac:spMk id="63" creationId="{B091B163-7D61-4891-ABCF-5C13D9C418D0}"/>
          </ac:spMkLst>
        </pc:spChg>
        <pc:spChg chg="add del">
          <ac:chgData name="Udruga Latice" userId="8c0f1cff-c2d0-4062-8ec5-41115b959b9e" providerId="ADAL" clId="{EE2E9DB5-865D-4D52-B4E5-88727388AD5E}" dt="2023-04-26T11:40:22.931" v="3424" actId="26606"/>
          <ac:spMkLst>
            <pc:docMk/>
            <pc:sldMk cId="31577858" sldId="305"/>
            <ac:spMk id="67" creationId="{FBEC5A7A-ADE4-48D9-B89C-2BA1C9110632}"/>
          </ac:spMkLst>
        </pc:spChg>
        <pc:spChg chg="add del">
          <ac:chgData name="Udruga Latice" userId="8c0f1cff-c2d0-4062-8ec5-41115b959b9e" providerId="ADAL" clId="{EE2E9DB5-865D-4D52-B4E5-88727388AD5E}" dt="2023-04-26T11:40:22.931" v="3424" actId="26606"/>
          <ac:spMkLst>
            <pc:docMk/>
            <pc:sldMk cId="31577858" sldId="305"/>
            <ac:spMk id="68" creationId="{115719BB-48A7-4AF4-BB91-DC82E0DF727D}"/>
          </ac:spMkLst>
        </pc:spChg>
        <pc:spChg chg="add del">
          <ac:chgData name="Udruga Latice" userId="8c0f1cff-c2d0-4062-8ec5-41115b959b9e" providerId="ADAL" clId="{EE2E9DB5-865D-4D52-B4E5-88727388AD5E}" dt="2023-04-26T11:40:22.931" v="3424" actId="26606"/>
          <ac:spMkLst>
            <pc:docMk/>
            <pc:sldMk cId="31577858" sldId="305"/>
            <ac:spMk id="69" creationId="{82095FCE-EF05-4443-B97A-85DEE3A5CA17}"/>
          </ac:spMkLst>
        </pc:spChg>
        <pc:spChg chg="add del">
          <ac:chgData name="Udruga Latice" userId="8c0f1cff-c2d0-4062-8ec5-41115b959b9e" providerId="ADAL" clId="{EE2E9DB5-865D-4D52-B4E5-88727388AD5E}" dt="2023-04-26T11:40:22.931" v="3424" actId="26606"/>
          <ac:spMkLst>
            <pc:docMk/>
            <pc:sldMk cId="31577858" sldId="305"/>
            <ac:spMk id="70" creationId="{10973A55-5440-4A99-B526-B5812E46271E}"/>
          </ac:spMkLst>
        </pc:spChg>
        <pc:spChg chg="add del">
          <ac:chgData name="Udruga Latice" userId="8c0f1cff-c2d0-4062-8ec5-41115b959b9e" providerId="ADAL" clId="{EE2E9DB5-865D-4D52-B4E5-88727388AD5E}" dt="2023-04-26T11:40:22.931" v="3424" actId="26606"/>
          <ac:spMkLst>
            <pc:docMk/>
            <pc:sldMk cId="31577858" sldId="305"/>
            <ac:spMk id="71" creationId="{A9682493-588A-4D52-98F6-FBBD80C07ECB}"/>
          </ac:spMkLst>
        </pc:spChg>
        <pc:spChg chg="add">
          <ac:chgData name="Udruga Latice" userId="8c0f1cff-c2d0-4062-8ec5-41115b959b9e" providerId="ADAL" clId="{EE2E9DB5-865D-4D52-B4E5-88727388AD5E}" dt="2023-04-26T11:40:22.931" v="3425" actId="26606"/>
          <ac:spMkLst>
            <pc:docMk/>
            <pc:sldMk cId="31577858" sldId="305"/>
            <ac:spMk id="73" creationId="{99F1FFA9-D672-408C-9220-ADEEC6ABDD09}"/>
          </ac:spMkLst>
        </pc:spChg>
        <pc:grpChg chg="add del">
          <ac:chgData name="Udruga Latice" userId="8c0f1cff-c2d0-4062-8ec5-41115b959b9e" providerId="ADAL" clId="{EE2E9DB5-865D-4D52-B4E5-88727388AD5E}" dt="2023-04-26T09:15:50.160" v="3088" actId="26606"/>
          <ac:grpSpMkLst>
            <pc:docMk/>
            <pc:sldMk cId="31577858" sldId="305"/>
            <ac:grpSpMk id="41" creationId="{2E751C04-BEA6-446B-A678-9C74819EBD4C}"/>
          </ac:grpSpMkLst>
        </pc:grpChg>
        <pc:grpChg chg="add del">
          <ac:chgData name="Udruga Latice" userId="8c0f1cff-c2d0-4062-8ec5-41115b959b9e" providerId="ADAL" clId="{EE2E9DB5-865D-4D52-B4E5-88727388AD5E}" dt="2023-04-26T09:15:50.160" v="3088" actId="26606"/>
          <ac:grpSpMkLst>
            <pc:docMk/>
            <pc:sldMk cId="31577858" sldId="305"/>
            <ac:grpSpMk id="47" creationId="{B63ACBA3-DEFD-4C6D-BBA0-64468FA99C2D}"/>
          </ac:grpSpMkLst>
        </pc:grpChg>
        <pc:picChg chg="mod ord">
          <ac:chgData name="Udruga Latice" userId="8c0f1cff-c2d0-4062-8ec5-41115b959b9e" providerId="ADAL" clId="{EE2E9DB5-865D-4D52-B4E5-88727388AD5E}" dt="2023-04-26T11:40:33.633" v="3426" actId="27614"/>
          <ac:picMkLst>
            <pc:docMk/>
            <pc:sldMk cId="31577858" sldId="305"/>
            <ac:picMk id="3" creationId="{C473A332-D214-4849-98B3-37E117D75505}"/>
          </ac:picMkLst>
        </pc:picChg>
        <pc:picChg chg="add mod ord">
          <ac:chgData name="Udruga Latice" userId="8c0f1cff-c2d0-4062-8ec5-41115b959b9e" providerId="ADAL" clId="{EE2E9DB5-865D-4D52-B4E5-88727388AD5E}" dt="2023-04-26T11:40:34.512" v="3429" actId="962"/>
          <ac:picMkLst>
            <pc:docMk/>
            <pc:sldMk cId="31577858" sldId="305"/>
            <ac:picMk id="5" creationId="{BF13285A-D96A-3ED1-48E8-B83C29CEAC1B}"/>
          </ac:picMkLst>
        </pc:picChg>
        <pc:picChg chg="add mod">
          <ac:chgData name="Udruga Latice" userId="8c0f1cff-c2d0-4062-8ec5-41115b959b9e" providerId="ADAL" clId="{EE2E9DB5-865D-4D52-B4E5-88727388AD5E}" dt="2023-04-26T11:40:22.931" v="3424" actId="26606"/>
          <ac:picMkLst>
            <pc:docMk/>
            <pc:sldMk cId="31577858" sldId="305"/>
            <ac:picMk id="6" creationId="{F4605DF3-F9E7-F86B-AC3B-3AD350261301}"/>
          </ac:picMkLst>
        </pc:picChg>
        <pc:picChg chg="del">
          <ac:chgData name="Udruga Latice" userId="8c0f1cff-c2d0-4062-8ec5-41115b959b9e" providerId="ADAL" clId="{EE2E9DB5-865D-4D52-B4E5-88727388AD5E}" dt="2023-04-25T13:21:27.934" v="1584" actId="478"/>
          <ac:picMkLst>
            <pc:docMk/>
            <pc:sldMk cId="31577858" sldId="305"/>
            <ac:picMk id="7" creationId="{E98193AF-B15D-469A-A909-31DCC2E259AE}"/>
          </ac:picMkLst>
        </pc:picChg>
        <pc:picChg chg="del">
          <ac:chgData name="Udruga Latice" userId="8c0f1cff-c2d0-4062-8ec5-41115b959b9e" providerId="ADAL" clId="{EE2E9DB5-865D-4D52-B4E5-88727388AD5E}" dt="2023-04-25T13:22:19.250" v="1589" actId="478"/>
          <ac:picMkLst>
            <pc:docMk/>
            <pc:sldMk cId="31577858" sldId="305"/>
            <ac:picMk id="11" creationId="{798BDFC6-4F7C-46D8-A6E6-E1E840498DC2}"/>
          </ac:picMkLst>
        </pc:picChg>
        <pc:picChg chg="del">
          <ac:chgData name="Udruga Latice" userId="8c0f1cff-c2d0-4062-8ec5-41115b959b9e" providerId="ADAL" clId="{EE2E9DB5-865D-4D52-B4E5-88727388AD5E}" dt="2023-04-25T13:21:24.539" v="1583" actId="478"/>
          <ac:picMkLst>
            <pc:docMk/>
            <pc:sldMk cId="31577858" sldId="305"/>
            <ac:picMk id="14" creationId="{D8007E04-C98B-431B-91CE-16D1DD5FDA0B}"/>
          </ac:picMkLst>
        </pc:picChg>
        <pc:cxnChg chg="add del">
          <ac:chgData name="Udruga Latice" userId="8c0f1cff-c2d0-4062-8ec5-41115b959b9e" providerId="ADAL" clId="{EE2E9DB5-865D-4D52-B4E5-88727388AD5E}" dt="2023-04-26T11:40:10.609" v="3422" actId="26606"/>
          <ac:cxnSpMkLst>
            <pc:docMk/>
            <pc:sldMk cId="31577858" sldId="305"/>
            <ac:cxnSpMk id="65" creationId="{C49DA8F6-BCC1-4447-B54C-57856834B94B}"/>
          </ac:cxnSpMkLst>
        </pc:cxnChg>
      </pc:sldChg>
      <pc:sldChg chg="addSp delSp modSp mod">
        <pc:chgData name="Udruga Latice" userId="8c0f1cff-c2d0-4062-8ec5-41115b959b9e" providerId="ADAL" clId="{EE2E9DB5-865D-4D52-B4E5-88727388AD5E}" dt="2023-04-25T13:09:03.207" v="1462" actId="20577"/>
        <pc:sldMkLst>
          <pc:docMk/>
          <pc:sldMk cId="2538798192" sldId="306"/>
        </pc:sldMkLst>
        <pc:spChg chg="mod">
          <ac:chgData name="Udruga Latice" userId="8c0f1cff-c2d0-4062-8ec5-41115b959b9e" providerId="ADAL" clId="{EE2E9DB5-865D-4D52-B4E5-88727388AD5E}" dt="2023-04-25T13:02:21.472" v="1204" actId="313"/>
          <ac:spMkLst>
            <pc:docMk/>
            <pc:sldMk cId="2538798192" sldId="306"/>
            <ac:spMk id="2" creationId="{A64A7CF0-65EE-4568-BE3B-1F2363E9B7F4}"/>
          </ac:spMkLst>
        </pc:spChg>
        <pc:spChg chg="mod">
          <ac:chgData name="Udruga Latice" userId="8c0f1cff-c2d0-4062-8ec5-41115b959b9e" providerId="ADAL" clId="{EE2E9DB5-865D-4D52-B4E5-88727388AD5E}" dt="2023-04-25T13:09:03.207" v="1462" actId="20577"/>
          <ac:spMkLst>
            <pc:docMk/>
            <pc:sldMk cId="2538798192" sldId="306"/>
            <ac:spMk id="3" creationId="{C97783DF-2C29-4430-B3DC-4880A50CD7AC}"/>
          </ac:spMkLst>
        </pc:spChg>
        <pc:spChg chg="mod ord">
          <ac:chgData name="Udruga Latice" userId="8c0f1cff-c2d0-4062-8ec5-41115b959b9e" providerId="ADAL" clId="{EE2E9DB5-865D-4D52-B4E5-88727388AD5E}" dt="2023-04-25T09:34:12.208" v="663" actId="207"/>
          <ac:spMkLst>
            <pc:docMk/>
            <pc:sldMk cId="2538798192" sldId="306"/>
            <ac:spMk id="4" creationId="{899D0A70-5CE9-47D9-A0F7-8BD2CE57B08C}"/>
          </ac:spMkLst>
        </pc:spChg>
        <pc:spChg chg="del">
          <ac:chgData name="Udruga Latice" userId="8c0f1cff-c2d0-4062-8ec5-41115b959b9e" providerId="ADAL" clId="{EE2E9DB5-865D-4D52-B4E5-88727388AD5E}" dt="2023-04-25T09:33:56.903" v="661" actId="26606"/>
          <ac:spMkLst>
            <pc:docMk/>
            <pc:sldMk cId="2538798192" sldId="306"/>
            <ac:spMk id="37" creationId="{A7B99495-F43F-4D80-A44F-2CB4764EB90B}"/>
          </ac:spMkLst>
        </pc:spChg>
        <pc:spChg chg="del">
          <ac:chgData name="Udruga Latice" userId="8c0f1cff-c2d0-4062-8ec5-41115b959b9e" providerId="ADAL" clId="{EE2E9DB5-865D-4D52-B4E5-88727388AD5E}" dt="2023-04-25T09:33:56.903" v="661" actId="26606"/>
          <ac:spMkLst>
            <pc:docMk/>
            <pc:sldMk cId="2538798192" sldId="306"/>
            <ac:spMk id="38" creationId="{D2B783EE-0239-4717-BBEA-8C9EAC61C824}"/>
          </ac:spMkLst>
        </pc:spChg>
        <pc:spChg chg="del">
          <ac:chgData name="Udruga Latice" userId="8c0f1cff-c2d0-4062-8ec5-41115b959b9e" providerId="ADAL" clId="{EE2E9DB5-865D-4D52-B4E5-88727388AD5E}" dt="2023-04-25T09:33:56.903" v="661" actId="26606"/>
          <ac:spMkLst>
            <pc:docMk/>
            <pc:sldMk cId="2538798192" sldId="306"/>
            <ac:spMk id="39" creationId="{70BEB1E7-2F88-40BC-B73D-42E5B6F80BFC}"/>
          </ac:spMkLst>
        </pc:spChg>
        <pc:spChg chg="add">
          <ac:chgData name="Udruga Latice" userId="8c0f1cff-c2d0-4062-8ec5-41115b959b9e" providerId="ADAL" clId="{EE2E9DB5-865D-4D52-B4E5-88727388AD5E}" dt="2023-04-25T09:33:56.903" v="661" actId="26606"/>
          <ac:spMkLst>
            <pc:docMk/>
            <pc:sldMk cId="2538798192" sldId="306"/>
            <ac:spMk id="44" creationId="{99F1FFA9-D672-408C-9220-ADEEC6ABDD09}"/>
          </ac:spMkLst>
        </pc:spChg>
        <pc:picChg chg="del mod">
          <ac:chgData name="Udruga Latice" userId="8c0f1cff-c2d0-4062-8ec5-41115b959b9e" providerId="ADAL" clId="{EE2E9DB5-865D-4D52-B4E5-88727388AD5E}" dt="2023-04-25T09:28:46.134" v="647" actId="478"/>
          <ac:picMkLst>
            <pc:docMk/>
            <pc:sldMk cId="2538798192" sldId="306"/>
            <ac:picMk id="6" creationId="{17379D9D-1704-4A58-B680-1F0B738B4689}"/>
          </ac:picMkLst>
        </pc:picChg>
        <pc:picChg chg="add mod">
          <ac:chgData name="Udruga Latice" userId="8c0f1cff-c2d0-4062-8ec5-41115b959b9e" providerId="ADAL" clId="{EE2E9DB5-865D-4D52-B4E5-88727388AD5E}" dt="2023-04-25T09:33:56.903" v="661" actId="26606"/>
          <ac:picMkLst>
            <pc:docMk/>
            <pc:sldMk cId="2538798192" sldId="306"/>
            <ac:picMk id="7" creationId="{92A23060-F7D6-9460-B6BF-0B1F1CAFCC9D}"/>
          </ac:picMkLst>
        </pc:picChg>
        <pc:picChg chg="add mod">
          <ac:chgData name="Udruga Latice" userId="8c0f1cff-c2d0-4062-8ec5-41115b959b9e" providerId="ADAL" clId="{EE2E9DB5-865D-4D52-B4E5-88727388AD5E}" dt="2023-04-25T09:33:56.903" v="661" actId="26606"/>
          <ac:picMkLst>
            <pc:docMk/>
            <pc:sldMk cId="2538798192" sldId="306"/>
            <ac:picMk id="9" creationId="{74F6211B-5D67-E618-356A-2DB63B1C286E}"/>
          </ac:picMkLst>
        </pc:picChg>
        <pc:picChg chg="del">
          <ac:chgData name="Udruga Latice" userId="8c0f1cff-c2d0-4062-8ec5-41115b959b9e" providerId="ADAL" clId="{EE2E9DB5-865D-4D52-B4E5-88727388AD5E}" dt="2023-04-25T09:33:25.730" v="655" actId="478"/>
          <ac:picMkLst>
            <pc:docMk/>
            <pc:sldMk cId="2538798192" sldId="306"/>
            <ac:picMk id="10" creationId="{C5E817F1-7C1F-4E3E-A936-ED6B5AE195FC}"/>
          </ac:picMkLst>
        </pc:picChg>
      </pc:sldChg>
      <pc:sldChg chg="addSp delSp modSp mod ord">
        <pc:chgData name="Udruga Latice" userId="8c0f1cff-c2d0-4062-8ec5-41115b959b9e" providerId="ADAL" clId="{EE2E9DB5-865D-4D52-B4E5-88727388AD5E}" dt="2023-04-26T08:10:52.707" v="2976" actId="26606"/>
        <pc:sldMkLst>
          <pc:docMk/>
          <pc:sldMk cId="2165685578" sldId="307"/>
        </pc:sldMkLst>
        <pc:spChg chg="del">
          <ac:chgData name="Udruga Latice" userId="8c0f1cff-c2d0-4062-8ec5-41115b959b9e" providerId="ADAL" clId="{EE2E9DB5-865D-4D52-B4E5-88727388AD5E}" dt="2023-04-25T10:05:57.786" v="945" actId="26606"/>
          <ac:spMkLst>
            <pc:docMk/>
            <pc:sldMk cId="2165685578" sldId="307"/>
            <ac:spMk id="17" creationId="{B78EDDD3-C548-48EF-B3CA-B290B17192AB}"/>
          </ac:spMkLst>
        </pc:spChg>
        <pc:spChg chg="add del">
          <ac:chgData name="Udruga Latice" userId="8c0f1cff-c2d0-4062-8ec5-41115b959b9e" providerId="ADAL" clId="{EE2E9DB5-865D-4D52-B4E5-88727388AD5E}" dt="2023-04-25T11:48:52.996" v="1070" actId="26606"/>
          <ac:spMkLst>
            <pc:docMk/>
            <pc:sldMk cId="2165685578" sldId="307"/>
            <ac:spMk id="22" creationId="{FABB624F-BF77-4AE1-B71D-2D681D4731B8}"/>
          </ac:spMkLst>
        </pc:spChg>
        <pc:spChg chg="add del">
          <ac:chgData name="Udruga Latice" userId="8c0f1cff-c2d0-4062-8ec5-41115b959b9e" providerId="ADAL" clId="{EE2E9DB5-865D-4D52-B4E5-88727388AD5E}" dt="2023-04-26T08:10:52.707" v="2976" actId="26606"/>
          <ac:spMkLst>
            <pc:docMk/>
            <pc:sldMk cId="2165685578" sldId="307"/>
            <ac:spMk id="27" creationId="{BF494AE6-A88C-448B-B1B7-80259E6F4FE0}"/>
          </ac:spMkLst>
        </pc:spChg>
        <pc:spChg chg="add">
          <ac:chgData name="Udruga Latice" userId="8c0f1cff-c2d0-4062-8ec5-41115b959b9e" providerId="ADAL" clId="{EE2E9DB5-865D-4D52-B4E5-88727388AD5E}" dt="2023-04-26T08:10:52.707" v="2976" actId="26606"/>
          <ac:spMkLst>
            <pc:docMk/>
            <pc:sldMk cId="2165685578" sldId="307"/>
            <ac:spMk id="32" creationId="{B78EDDD3-C548-48EF-B3CA-B290B17192AB}"/>
          </ac:spMkLst>
        </pc:spChg>
        <pc:picChg chg="add mod">
          <ac:chgData name="Udruga Latice" userId="8c0f1cff-c2d0-4062-8ec5-41115b959b9e" providerId="ADAL" clId="{EE2E9DB5-865D-4D52-B4E5-88727388AD5E}" dt="2023-04-26T08:10:52.707" v="2976" actId="26606"/>
          <ac:picMkLst>
            <pc:docMk/>
            <pc:sldMk cId="2165685578" sldId="307"/>
            <ac:picMk id="3" creationId="{7C76BF14-C77C-9E4E-CADD-D51B482E8854}"/>
          </ac:picMkLst>
        </pc:picChg>
        <pc:picChg chg="del mod ord">
          <ac:chgData name="Udruga Latice" userId="8c0f1cff-c2d0-4062-8ec5-41115b959b9e" providerId="ADAL" clId="{EE2E9DB5-865D-4D52-B4E5-88727388AD5E}" dt="2023-04-25T13:15:49.694" v="1518" actId="478"/>
          <ac:picMkLst>
            <pc:docMk/>
            <pc:sldMk cId="2165685578" sldId="307"/>
            <ac:picMk id="3" creationId="{C473A332-D214-4849-98B3-37E117D75505}"/>
          </ac:picMkLst>
        </pc:picChg>
        <pc:picChg chg="del">
          <ac:chgData name="Udruga Latice" userId="8c0f1cff-c2d0-4062-8ec5-41115b959b9e" providerId="ADAL" clId="{EE2E9DB5-865D-4D52-B4E5-88727388AD5E}" dt="2023-04-25T10:01:16.335" v="934" actId="478"/>
          <ac:picMkLst>
            <pc:docMk/>
            <pc:sldMk cId="2165685578" sldId="307"/>
            <ac:picMk id="4" creationId="{90774954-E75F-408A-93D5-ADD58F3C651A}"/>
          </ac:picMkLst>
        </pc:picChg>
        <pc:picChg chg="add del mod">
          <ac:chgData name="Udruga Latice" userId="8c0f1cff-c2d0-4062-8ec5-41115b959b9e" providerId="ADAL" clId="{EE2E9DB5-865D-4D52-B4E5-88727388AD5E}" dt="2023-04-25T11:48:22.500" v="1067" actId="478"/>
          <ac:picMkLst>
            <pc:docMk/>
            <pc:sldMk cId="2165685578" sldId="307"/>
            <ac:picMk id="5" creationId="{F1D2C874-F1B0-79C2-C358-6CEF04B91FF2}"/>
          </ac:picMkLst>
        </pc:picChg>
        <pc:picChg chg="mod ord">
          <ac:chgData name="Udruga Latice" userId="8c0f1cff-c2d0-4062-8ec5-41115b959b9e" providerId="ADAL" clId="{EE2E9DB5-865D-4D52-B4E5-88727388AD5E}" dt="2023-04-26T08:10:52.707" v="2976" actId="26606"/>
          <ac:picMkLst>
            <pc:docMk/>
            <pc:sldMk cId="2165685578" sldId="307"/>
            <ac:picMk id="6" creationId="{74778218-EBA4-4FB4-B5DB-B2AC0D890ADF}"/>
          </ac:picMkLst>
        </pc:picChg>
        <pc:picChg chg="add mod">
          <ac:chgData name="Udruga Latice" userId="8c0f1cff-c2d0-4062-8ec5-41115b959b9e" providerId="ADAL" clId="{EE2E9DB5-865D-4D52-B4E5-88727388AD5E}" dt="2023-04-26T08:10:52.707" v="2976" actId="26606"/>
          <ac:picMkLst>
            <pc:docMk/>
            <pc:sldMk cId="2165685578" sldId="307"/>
            <ac:picMk id="7" creationId="{A98D48DE-F8C2-701D-A72F-D72B14267561}"/>
          </ac:picMkLst>
        </pc:picChg>
        <pc:picChg chg="mod ord">
          <ac:chgData name="Udruga Latice" userId="8c0f1cff-c2d0-4062-8ec5-41115b959b9e" providerId="ADAL" clId="{EE2E9DB5-865D-4D52-B4E5-88727388AD5E}" dt="2023-04-26T08:10:52.707" v="2976" actId="26606"/>
          <ac:picMkLst>
            <pc:docMk/>
            <pc:sldMk cId="2165685578" sldId="307"/>
            <ac:picMk id="8" creationId="{D5023AA0-7DC2-4234-9EC5-2A0BF4F40C17}"/>
          </ac:picMkLst>
        </pc:picChg>
        <pc:picChg chg="del">
          <ac:chgData name="Udruga Latice" userId="8c0f1cff-c2d0-4062-8ec5-41115b959b9e" providerId="ADAL" clId="{EE2E9DB5-865D-4D52-B4E5-88727388AD5E}" dt="2023-04-25T10:01:17.449" v="935" actId="478"/>
          <ac:picMkLst>
            <pc:docMk/>
            <pc:sldMk cId="2165685578" sldId="307"/>
            <ac:picMk id="10" creationId="{DAFC17F4-CAB6-4792-9DA0-07218F574ECD}"/>
          </ac:picMkLst>
        </pc:picChg>
      </pc:sldChg>
      <pc:sldChg chg="addSp delSp modSp mod ord">
        <pc:chgData name="Udruga Latice" userId="8c0f1cff-c2d0-4062-8ec5-41115b959b9e" providerId="ADAL" clId="{EE2E9DB5-865D-4D52-B4E5-88727388AD5E}" dt="2023-04-26T08:15:18.921" v="3005" actId="478"/>
        <pc:sldMkLst>
          <pc:docMk/>
          <pc:sldMk cId="2089926727" sldId="308"/>
        </pc:sldMkLst>
        <pc:spChg chg="del">
          <ac:chgData name="Udruga Latice" userId="8c0f1cff-c2d0-4062-8ec5-41115b959b9e" providerId="ADAL" clId="{EE2E9DB5-865D-4D52-B4E5-88727388AD5E}" dt="2023-04-25T10:05:06.334" v="941" actId="26606"/>
          <ac:spMkLst>
            <pc:docMk/>
            <pc:sldMk cId="2089926727" sldId="308"/>
            <ac:spMk id="26" creationId="{6C2997EE-0889-44C3-AC0D-18F26AC9AAAB}"/>
          </ac:spMkLst>
        </pc:spChg>
        <pc:spChg chg="add del">
          <ac:chgData name="Udruga Latice" userId="8c0f1cff-c2d0-4062-8ec5-41115b959b9e" providerId="ADAL" clId="{EE2E9DB5-865D-4D52-B4E5-88727388AD5E}" dt="2023-04-26T08:14:48.687" v="2998" actId="26606"/>
          <ac:spMkLst>
            <pc:docMk/>
            <pc:sldMk cId="2089926727" sldId="308"/>
            <ac:spMk id="31" creationId="{6C2997EE-0889-44C3-AC0D-18F26AC9AAAB}"/>
          </ac:spMkLst>
        </pc:spChg>
        <pc:picChg chg="del mod ord">
          <ac:chgData name="Udruga Latice" userId="8c0f1cff-c2d0-4062-8ec5-41115b959b9e" providerId="ADAL" clId="{EE2E9DB5-865D-4D52-B4E5-88727388AD5E}" dt="2023-04-26T08:15:18.921" v="3005" actId="478"/>
          <ac:picMkLst>
            <pc:docMk/>
            <pc:sldMk cId="2089926727" sldId="308"/>
            <ac:picMk id="3" creationId="{C473A332-D214-4849-98B3-37E117D75505}"/>
          </ac:picMkLst>
        </pc:picChg>
        <pc:picChg chg="del">
          <ac:chgData name="Udruga Latice" userId="8c0f1cff-c2d0-4062-8ec5-41115b959b9e" providerId="ADAL" clId="{EE2E9DB5-865D-4D52-B4E5-88727388AD5E}" dt="2023-04-26T08:13:37.387" v="2993" actId="478"/>
          <ac:picMkLst>
            <pc:docMk/>
            <pc:sldMk cId="2089926727" sldId="308"/>
            <ac:picMk id="4" creationId="{6BAFDA09-BB86-4333-9FF8-A1E9AC6FB879}"/>
          </ac:picMkLst>
        </pc:picChg>
        <pc:picChg chg="add del mod ord">
          <ac:chgData name="Udruga Latice" userId="8c0f1cff-c2d0-4062-8ec5-41115b959b9e" providerId="ADAL" clId="{EE2E9DB5-865D-4D52-B4E5-88727388AD5E}" dt="2023-04-26T08:13:38.386" v="2994" actId="478"/>
          <ac:picMkLst>
            <pc:docMk/>
            <pc:sldMk cId="2089926727" sldId="308"/>
            <ac:picMk id="5" creationId="{F0012434-2334-7B57-41A6-1E05804AC3D5}"/>
          </ac:picMkLst>
        </pc:picChg>
        <pc:picChg chg="mod">
          <ac:chgData name="Udruga Latice" userId="8c0f1cff-c2d0-4062-8ec5-41115b959b9e" providerId="ADAL" clId="{EE2E9DB5-865D-4D52-B4E5-88727388AD5E}" dt="2023-04-26T08:15:11.491" v="3003" actId="26606"/>
          <ac:picMkLst>
            <pc:docMk/>
            <pc:sldMk cId="2089926727" sldId="308"/>
            <ac:picMk id="6" creationId="{81FC66CA-1552-466A-92BA-F8234E67ECEC}"/>
          </ac:picMkLst>
        </pc:picChg>
        <pc:picChg chg="add mod">
          <ac:chgData name="Udruga Latice" userId="8c0f1cff-c2d0-4062-8ec5-41115b959b9e" providerId="ADAL" clId="{EE2E9DB5-865D-4D52-B4E5-88727388AD5E}" dt="2023-04-26T08:15:11.491" v="3003" actId="26606"/>
          <ac:picMkLst>
            <pc:docMk/>
            <pc:sldMk cId="2089926727" sldId="308"/>
            <ac:picMk id="7" creationId="{2109C987-B0B7-6C5A-B913-63DA69DEF511}"/>
          </ac:picMkLst>
        </pc:picChg>
        <pc:picChg chg="del">
          <ac:chgData name="Udruga Latice" userId="8c0f1cff-c2d0-4062-8ec5-41115b959b9e" providerId="ADAL" clId="{EE2E9DB5-865D-4D52-B4E5-88727388AD5E}" dt="2023-04-25T10:04:13.154" v="936" actId="478"/>
          <ac:picMkLst>
            <pc:docMk/>
            <pc:sldMk cId="2089926727" sldId="308"/>
            <ac:picMk id="8" creationId="{05306B96-3A2B-47B1-B190-08ED49AE6BE4}"/>
          </ac:picMkLst>
        </pc:picChg>
        <pc:picChg chg="add mod ord">
          <ac:chgData name="Udruga Latice" userId="8c0f1cff-c2d0-4062-8ec5-41115b959b9e" providerId="ADAL" clId="{EE2E9DB5-865D-4D52-B4E5-88727388AD5E}" dt="2023-04-26T08:15:11.491" v="3003" actId="26606"/>
          <ac:picMkLst>
            <pc:docMk/>
            <pc:sldMk cId="2089926727" sldId="308"/>
            <ac:picMk id="9" creationId="{1E87EAFD-0C09-EAAD-F2A7-E7D989F0B01C}"/>
          </ac:picMkLst>
        </pc:picChg>
        <pc:picChg chg="mod ord">
          <ac:chgData name="Udruga Latice" userId="8c0f1cff-c2d0-4062-8ec5-41115b959b9e" providerId="ADAL" clId="{EE2E9DB5-865D-4D52-B4E5-88727388AD5E}" dt="2023-04-26T08:15:11.491" v="3003" actId="26606"/>
          <ac:picMkLst>
            <pc:docMk/>
            <pc:sldMk cId="2089926727" sldId="308"/>
            <ac:picMk id="10" creationId="{44B93621-0C6B-4533-8AB2-61E617905FB9}"/>
          </ac:picMkLst>
        </pc:picChg>
      </pc:sldChg>
      <pc:sldChg chg="addSp delSp modSp mod setBg setClrOvrMap">
        <pc:chgData name="Udruga Latice" userId="8c0f1cff-c2d0-4062-8ec5-41115b959b9e" providerId="ADAL" clId="{EE2E9DB5-865D-4D52-B4E5-88727388AD5E}" dt="2023-04-26T08:37:43.941" v="3064" actId="478"/>
        <pc:sldMkLst>
          <pc:docMk/>
          <pc:sldMk cId="1440725458" sldId="309"/>
        </pc:sldMkLst>
        <pc:spChg chg="del">
          <ac:chgData name="Udruga Latice" userId="8c0f1cff-c2d0-4062-8ec5-41115b959b9e" providerId="ADAL" clId="{EE2E9DB5-865D-4D52-B4E5-88727388AD5E}" dt="2023-04-25T10:07:20.274" v="956" actId="26606"/>
          <ac:spMkLst>
            <pc:docMk/>
            <pc:sldMk cId="1440725458" sldId="309"/>
            <ac:spMk id="15" creationId="{B96FC576-AE30-4C09-A12C-0582F2A6A067}"/>
          </ac:spMkLst>
        </pc:spChg>
        <pc:spChg chg="add del">
          <ac:chgData name="Udruga Latice" userId="8c0f1cff-c2d0-4062-8ec5-41115b959b9e" providerId="ADAL" clId="{EE2E9DB5-865D-4D52-B4E5-88727388AD5E}" dt="2023-04-26T08:34:55.249" v="3052" actId="26606"/>
          <ac:spMkLst>
            <pc:docMk/>
            <pc:sldMk cId="1440725458" sldId="309"/>
            <ac:spMk id="20" creationId="{6C2997EE-0889-44C3-AC0D-18F26AC9AAAB}"/>
          </ac:spMkLst>
        </pc:spChg>
        <pc:spChg chg="add del">
          <ac:chgData name="Udruga Latice" userId="8c0f1cff-c2d0-4062-8ec5-41115b959b9e" providerId="ADAL" clId="{EE2E9DB5-865D-4D52-B4E5-88727388AD5E}" dt="2023-04-26T08:37:39.078" v="3063" actId="26606"/>
          <ac:spMkLst>
            <pc:docMk/>
            <pc:sldMk cId="1440725458" sldId="309"/>
            <ac:spMk id="25" creationId="{11BE3FA7-0D70-4431-814F-D8C40576EA93}"/>
          </ac:spMkLst>
        </pc:spChg>
        <pc:spChg chg="add">
          <ac:chgData name="Udruga Latice" userId="8c0f1cff-c2d0-4062-8ec5-41115b959b9e" providerId="ADAL" clId="{EE2E9DB5-865D-4D52-B4E5-88727388AD5E}" dt="2023-04-26T08:37:39.078" v="3063" actId="26606"/>
          <ac:spMkLst>
            <pc:docMk/>
            <pc:sldMk cId="1440725458" sldId="309"/>
            <ac:spMk id="30" creationId="{19E301E5-1206-47D0-9CDF-72583D739089}"/>
          </ac:spMkLst>
        </pc:spChg>
        <pc:spChg chg="add">
          <ac:chgData name="Udruga Latice" userId="8c0f1cff-c2d0-4062-8ec5-41115b959b9e" providerId="ADAL" clId="{EE2E9DB5-865D-4D52-B4E5-88727388AD5E}" dt="2023-04-26T08:37:39.078" v="3063" actId="26606"/>
          <ac:spMkLst>
            <pc:docMk/>
            <pc:sldMk cId="1440725458" sldId="309"/>
            <ac:spMk id="32" creationId="{AFA31FBE-7948-4384-B68A-75DEFDC4955A}"/>
          </ac:spMkLst>
        </pc:spChg>
        <pc:picChg chg="del ord">
          <ac:chgData name="Udruga Latice" userId="8c0f1cff-c2d0-4062-8ec5-41115b959b9e" providerId="ADAL" clId="{EE2E9DB5-865D-4D52-B4E5-88727388AD5E}" dt="2023-04-26T08:37:43.941" v="3064" actId="478"/>
          <ac:picMkLst>
            <pc:docMk/>
            <pc:sldMk cId="1440725458" sldId="309"/>
            <ac:picMk id="3" creationId="{C473A332-D214-4849-98B3-37E117D75505}"/>
          </ac:picMkLst>
        </pc:picChg>
        <pc:picChg chg="del mod ord">
          <ac:chgData name="Udruga Latice" userId="8c0f1cff-c2d0-4062-8ec5-41115b959b9e" providerId="ADAL" clId="{EE2E9DB5-865D-4D52-B4E5-88727388AD5E}" dt="2023-04-26T08:32:49.212" v="3047" actId="478"/>
          <ac:picMkLst>
            <pc:docMk/>
            <pc:sldMk cId="1440725458" sldId="309"/>
            <ac:picMk id="4" creationId="{2E1455B2-B883-46C6-B607-C66C0476A84B}"/>
          </ac:picMkLst>
        </pc:picChg>
        <pc:picChg chg="add mod ord">
          <ac:chgData name="Udruga Latice" userId="8c0f1cff-c2d0-4062-8ec5-41115b959b9e" providerId="ADAL" clId="{EE2E9DB5-865D-4D52-B4E5-88727388AD5E}" dt="2023-04-26T08:37:39.078" v="3063" actId="26606"/>
          <ac:picMkLst>
            <pc:docMk/>
            <pc:sldMk cId="1440725458" sldId="309"/>
            <ac:picMk id="5" creationId="{4A5AD4A5-084C-05D2-7882-9007696725A9}"/>
          </ac:picMkLst>
        </pc:picChg>
        <pc:picChg chg="del mod">
          <ac:chgData name="Udruga Latice" userId="8c0f1cff-c2d0-4062-8ec5-41115b959b9e" providerId="ADAL" clId="{EE2E9DB5-865D-4D52-B4E5-88727388AD5E}" dt="2023-04-26T08:32:48.189" v="3046" actId="478"/>
          <ac:picMkLst>
            <pc:docMk/>
            <pc:sldMk cId="1440725458" sldId="309"/>
            <ac:picMk id="6" creationId="{B3DB7C1E-AB17-4DE4-AB72-7FD4FE094D99}"/>
          </ac:picMkLst>
        </pc:picChg>
        <pc:picChg chg="add mod ord">
          <ac:chgData name="Udruga Latice" userId="8c0f1cff-c2d0-4062-8ec5-41115b959b9e" providerId="ADAL" clId="{EE2E9DB5-865D-4D52-B4E5-88727388AD5E}" dt="2023-04-26T08:37:39.078" v="3063" actId="26606"/>
          <ac:picMkLst>
            <pc:docMk/>
            <pc:sldMk cId="1440725458" sldId="309"/>
            <ac:picMk id="7" creationId="{EA9607EF-C7D0-1D1F-DD0F-04182925E54A}"/>
          </ac:picMkLst>
        </pc:picChg>
        <pc:picChg chg="del mod">
          <ac:chgData name="Udruga Latice" userId="8c0f1cff-c2d0-4062-8ec5-41115b959b9e" providerId="ADAL" clId="{EE2E9DB5-865D-4D52-B4E5-88727388AD5E}" dt="2023-04-26T08:32:49.923" v="3048" actId="478"/>
          <ac:picMkLst>
            <pc:docMk/>
            <pc:sldMk cId="1440725458" sldId="309"/>
            <ac:picMk id="8" creationId="{F56E8BFE-34E7-4C80-8E98-72FBD70C535B}"/>
          </ac:picMkLst>
        </pc:picChg>
        <pc:picChg chg="del">
          <ac:chgData name="Udruga Latice" userId="8c0f1cff-c2d0-4062-8ec5-41115b959b9e" providerId="ADAL" clId="{EE2E9DB5-865D-4D52-B4E5-88727388AD5E}" dt="2023-04-25T10:06:40.944" v="952" actId="478"/>
          <ac:picMkLst>
            <pc:docMk/>
            <pc:sldMk cId="1440725458" sldId="309"/>
            <ac:picMk id="10" creationId="{D5636223-352E-4A57-B61F-AFC71F05A588}"/>
          </ac:picMkLst>
        </pc:picChg>
        <pc:picChg chg="add mod">
          <ac:chgData name="Udruga Latice" userId="8c0f1cff-c2d0-4062-8ec5-41115b959b9e" providerId="ADAL" clId="{EE2E9DB5-865D-4D52-B4E5-88727388AD5E}" dt="2023-04-26T08:37:39.078" v="3063" actId="26606"/>
          <ac:picMkLst>
            <pc:docMk/>
            <pc:sldMk cId="1440725458" sldId="309"/>
            <ac:picMk id="10" creationId="{EBB34219-A40B-86B8-3313-233F6AFA22CC}"/>
          </ac:picMkLst>
        </pc:picChg>
      </pc:sldChg>
      <pc:sldChg chg="addSp delSp modSp mod ord">
        <pc:chgData name="Udruga Latice" userId="8c0f1cff-c2d0-4062-8ec5-41115b959b9e" providerId="ADAL" clId="{EE2E9DB5-865D-4D52-B4E5-88727388AD5E}" dt="2023-04-26T08:15:27.003" v="3007" actId="478"/>
        <pc:sldMkLst>
          <pc:docMk/>
          <pc:sldMk cId="3828633130" sldId="310"/>
        </pc:sldMkLst>
        <pc:spChg chg="add del">
          <ac:chgData name="Udruga Latice" userId="8c0f1cff-c2d0-4062-8ec5-41115b959b9e" providerId="ADAL" clId="{EE2E9DB5-865D-4D52-B4E5-88727388AD5E}" dt="2023-04-25T10:30:01.580" v="997" actId="26606"/>
          <ac:spMkLst>
            <pc:docMk/>
            <pc:sldMk cId="3828633130" sldId="310"/>
            <ac:spMk id="33" creationId="{E6B869D4-1EEF-4B5F-AD70-79AACBAEE367}"/>
          </ac:spMkLst>
        </pc:spChg>
        <pc:spChg chg="add del">
          <ac:chgData name="Udruga Latice" userId="8c0f1cff-c2d0-4062-8ec5-41115b959b9e" providerId="ADAL" clId="{EE2E9DB5-865D-4D52-B4E5-88727388AD5E}" dt="2023-04-25T10:29:44.157" v="986" actId="26606"/>
          <ac:spMkLst>
            <pc:docMk/>
            <pc:sldMk cId="3828633130" sldId="310"/>
            <ac:spMk id="38" creationId="{B78EDDD3-C548-48EF-B3CA-B290B17192AB}"/>
          </ac:spMkLst>
        </pc:spChg>
        <pc:spChg chg="add del">
          <ac:chgData name="Udruga Latice" userId="8c0f1cff-c2d0-4062-8ec5-41115b959b9e" providerId="ADAL" clId="{EE2E9DB5-865D-4D52-B4E5-88727388AD5E}" dt="2023-04-25T10:29:45.474" v="988" actId="26606"/>
          <ac:spMkLst>
            <pc:docMk/>
            <pc:sldMk cId="3828633130" sldId="310"/>
            <ac:spMk id="40" creationId="{E6B869D4-1EEF-4B5F-AD70-79AACBAEE367}"/>
          </ac:spMkLst>
        </pc:spChg>
        <pc:spChg chg="add del">
          <ac:chgData name="Udruga Latice" userId="8c0f1cff-c2d0-4062-8ec5-41115b959b9e" providerId="ADAL" clId="{EE2E9DB5-865D-4D52-B4E5-88727388AD5E}" dt="2023-04-25T10:29:47.765" v="990" actId="26606"/>
          <ac:spMkLst>
            <pc:docMk/>
            <pc:sldMk cId="3828633130" sldId="310"/>
            <ac:spMk id="42" creationId="{6C2997EE-0889-44C3-AC0D-18F26AC9AAAB}"/>
          </ac:spMkLst>
        </pc:spChg>
        <pc:spChg chg="add del">
          <ac:chgData name="Udruga Latice" userId="8c0f1cff-c2d0-4062-8ec5-41115b959b9e" providerId="ADAL" clId="{EE2E9DB5-865D-4D52-B4E5-88727388AD5E}" dt="2023-04-25T10:29:49.426" v="992" actId="26606"/>
          <ac:spMkLst>
            <pc:docMk/>
            <pc:sldMk cId="3828633130" sldId="310"/>
            <ac:spMk id="44" creationId="{E8DC6FCD-811B-436E-9FEE-FC957486CD7E}"/>
          </ac:spMkLst>
        </pc:spChg>
        <pc:spChg chg="add del">
          <ac:chgData name="Udruga Latice" userId="8c0f1cff-c2d0-4062-8ec5-41115b959b9e" providerId="ADAL" clId="{EE2E9DB5-865D-4D52-B4E5-88727388AD5E}" dt="2023-04-25T10:29:54.883" v="994" actId="26606"/>
          <ac:spMkLst>
            <pc:docMk/>
            <pc:sldMk cId="3828633130" sldId="310"/>
            <ac:spMk id="46" creationId="{BF494AE6-A88C-448B-B1B7-80259E6F4FE0}"/>
          </ac:spMkLst>
        </pc:spChg>
        <pc:spChg chg="add del">
          <ac:chgData name="Udruga Latice" userId="8c0f1cff-c2d0-4062-8ec5-41115b959b9e" providerId="ADAL" clId="{EE2E9DB5-865D-4D52-B4E5-88727388AD5E}" dt="2023-04-25T10:30:01.564" v="996" actId="26606"/>
          <ac:spMkLst>
            <pc:docMk/>
            <pc:sldMk cId="3828633130" sldId="310"/>
            <ac:spMk id="48" creationId="{B78EDDD3-C548-48EF-B3CA-B290B17192AB}"/>
          </ac:spMkLst>
        </pc:spChg>
        <pc:spChg chg="add">
          <ac:chgData name="Udruga Latice" userId="8c0f1cff-c2d0-4062-8ec5-41115b959b9e" providerId="ADAL" clId="{EE2E9DB5-865D-4D52-B4E5-88727388AD5E}" dt="2023-04-26T08:12:27.855" v="2984" actId="26606"/>
          <ac:spMkLst>
            <pc:docMk/>
            <pc:sldMk cId="3828633130" sldId="310"/>
            <ac:spMk id="57" creationId="{42A4FC2C-047E-45A5-965D-8E1E3BF09BC6}"/>
          </ac:spMkLst>
        </pc:spChg>
        <pc:picChg chg="add mod">
          <ac:chgData name="Udruga Latice" userId="8c0f1cff-c2d0-4062-8ec5-41115b959b9e" providerId="ADAL" clId="{EE2E9DB5-865D-4D52-B4E5-88727388AD5E}" dt="2023-04-26T08:12:27.855" v="2984" actId="26606"/>
          <ac:picMkLst>
            <pc:docMk/>
            <pc:sldMk cId="3828633130" sldId="310"/>
            <ac:picMk id="2" creationId="{E7A1506C-7DD7-ADA2-9CF9-81A26439908D}"/>
          </ac:picMkLst>
        </pc:picChg>
        <pc:picChg chg="del mod ord">
          <ac:chgData name="Udruga Latice" userId="8c0f1cff-c2d0-4062-8ec5-41115b959b9e" providerId="ADAL" clId="{EE2E9DB5-865D-4D52-B4E5-88727388AD5E}" dt="2023-04-26T08:15:27.003" v="3007" actId="478"/>
          <ac:picMkLst>
            <pc:docMk/>
            <pc:sldMk cId="3828633130" sldId="310"/>
            <ac:picMk id="3" creationId="{C473A332-D214-4849-98B3-37E117D75505}"/>
          </ac:picMkLst>
        </pc:picChg>
        <pc:picChg chg="add mod ord">
          <ac:chgData name="Udruga Latice" userId="8c0f1cff-c2d0-4062-8ec5-41115b959b9e" providerId="ADAL" clId="{EE2E9DB5-865D-4D52-B4E5-88727388AD5E}" dt="2023-04-26T08:12:27.855" v="2984" actId="26606"/>
          <ac:picMkLst>
            <pc:docMk/>
            <pc:sldMk cId="3828633130" sldId="310"/>
            <ac:picMk id="4" creationId="{C5A02A8D-CC69-BCA4-F921-5818800047C5}"/>
          </ac:picMkLst>
        </pc:picChg>
        <pc:picChg chg="del">
          <ac:chgData name="Udruga Latice" userId="8c0f1cff-c2d0-4062-8ec5-41115b959b9e" providerId="ADAL" clId="{EE2E9DB5-865D-4D52-B4E5-88727388AD5E}" dt="2023-04-25T10:07:53.772" v="958" actId="478"/>
          <ac:picMkLst>
            <pc:docMk/>
            <pc:sldMk cId="3828633130" sldId="310"/>
            <ac:picMk id="4" creationId="{CF76CCA1-BE9B-4AF0-92C9-F85D4AB63481}"/>
          </ac:picMkLst>
        </pc:picChg>
        <pc:picChg chg="add mod ord">
          <ac:chgData name="Udruga Latice" userId="8c0f1cff-c2d0-4062-8ec5-41115b959b9e" providerId="ADAL" clId="{EE2E9DB5-865D-4D52-B4E5-88727388AD5E}" dt="2023-04-26T08:12:27.855" v="2984" actId="26606"/>
          <ac:picMkLst>
            <pc:docMk/>
            <pc:sldMk cId="3828633130" sldId="310"/>
            <ac:picMk id="5" creationId="{FAD18712-C86A-DEDA-4C18-AA9021188624}"/>
          </ac:picMkLst>
        </pc:picChg>
        <pc:picChg chg="del">
          <ac:chgData name="Udruga Latice" userId="8c0f1cff-c2d0-4062-8ec5-41115b959b9e" providerId="ADAL" clId="{EE2E9DB5-865D-4D52-B4E5-88727388AD5E}" dt="2023-04-25T10:07:55.199" v="960" actId="478"/>
          <ac:picMkLst>
            <pc:docMk/>
            <pc:sldMk cId="3828633130" sldId="310"/>
            <ac:picMk id="6" creationId="{39C44323-8086-4EF8-B923-C9001FAC15BE}"/>
          </ac:picMkLst>
        </pc:picChg>
        <pc:picChg chg="del">
          <ac:chgData name="Udruga Latice" userId="8c0f1cff-c2d0-4062-8ec5-41115b959b9e" providerId="ADAL" clId="{EE2E9DB5-865D-4D52-B4E5-88727388AD5E}" dt="2023-04-25T10:07:54.587" v="959" actId="478"/>
          <ac:picMkLst>
            <pc:docMk/>
            <pc:sldMk cId="3828633130" sldId="310"/>
            <ac:picMk id="8" creationId="{96A31176-CD27-4ACB-92B2-E1D54BE0A682}"/>
          </ac:picMkLst>
        </pc:picChg>
        <pc:picChg chg="add mod ord">
          <ac:chgData name="Udruga Latice" userId="8c0f1cff-c2d0-4062-8ec5-41115b959b9e" providerId="ADAL" clId="{EE2E9DB5-865D-4D52-B4E5-88727388AD5E}" dt="2023-04-26T08:12:27.855" v="2984" actId="26606"/>
          <ac:picMkLst>
            <pc:docMk/>
            <pc:sldMk cId="3828633130" sldId="310"/>
            <ac:picMk id="9" creationId="{7D32FFD3-9EC9-A1EC-01C9-63DE4C7632B5}"/>
          </ac:picMkLst>
        </pc:picChg>
        <pc:picChg chg="add del mod ord">
          <ac:chgData name="Udruga Latice" userId="8c0f1cff-c2d0-4062-8ec5-41115b959b9e" providerId="ADAL" clId="{EE2E9DB5-865D-4D52-B4E5-88727388AD5E}" dt="2023-04-25T11:49:04.388" v="1072" actId="478"/>
          <ac:picMkLst>
            <pc:docMk/>
            <pc:sldMk cId="3828633130" sldId="310"/>
            <ac:picMk id="11" creationId="{039C22F5-4123-5A2D-ABCD-DF289B97424C}"/>
          </ac:picMkLst>
        </pc:picChg>
        <pc:picChg chg="del">
          <ac:chgData name="Udruga Latice" userId="8c0f1cff-c2d0-4062-8ec5-41115b959b9e" providerId="ADAL" clId="{EE2E9DB5-865D-4D52-B4E5-88727388AD5E}" dt="2023-04-25T10:07:52.753" v="957" actId="478"/>
          <ac:picMkLst>
            <pc:docMk/>
            <pc:sldMk cId="3828633130" sldId="310"/>
            <ac:picMk id="13" creationId="{006C673C-AA28-40AE-BE55-B8C4532A2719}"/>
          </ac:picMkLst>
        </pc:picChg>
        <pc:picChg chg="add mod ord">
          <ac:chgData name="Udruga Latice" userId="8c0f1cff-c2d0-4062-8ec5-41115b959b9e" providerId="ADAL" clId="{EE2E9DB5-865D-4D52-B4E5-88727388AD5E}" dt="2023-04-26T08:12:27.855" v="2984" actId="26606"/>
          <ac:picMkLst>
            <pc:docMk/>
            <pc:sldMk cId="3828633130" sldId="310"/>
            <ac:picMk id="14" creationId="{48130F44-2D1C-6858-D5C7-12D131016656}"/>
          </ac:picMkLst>
        </pc:picChg>
        <pc:cxnChg chg="add del">
          <ac:chgData name="Udruga Latice" userId="8c0f1cff-c2d0-4062-8ec5-41115b959b9e" providerId="ADAL" clId="{EE2E9DB5-865D-4D52-B4E5-88727388AD5E}" dt="2023-04-26T08:12:27.855" v="2984" actId="26606"/>
          <ac:cxnSpMkLst>
            <pc:docMk/>
            <pc:sldMk cId="3828633130" sldId="310"/>
            <ac:cxnSpMk id="50" creationId="{50DA1EB8-87CF-4588-A1FD-4756F9A28F6B}"/>
          </ac:cxnSpMkLst>
        </pc:cxnChg>
        <pc:cxnChg chg="add del">
          <ac:chgData name="Udruga Latice" userId="8c0f1cff-c2d0-4062-8ec5-41115b959b9e" providerId="ADAL" clId="{EE2E9DB5-865D-4D52-B4E5-88727388AD5E}" dt="2023-04-26T08:12:27.855" v="2984" actId="26606"/>
          <ac:cxnSpMkLst>
            <pc:docMk/>
            <pc:sldMk cId="3828633130" sldId="310"/>
            <ac:cxnSpMk id="51" creationId="{D7A4E378-EA57-47B9-B1EB-58B998F6CFFB}"/>
          </ac:cxnSpMkLst>
        </pc:cxnChg>
        <pc:cxnChg chg="add del">
          <ac:chgData name="Udruga Latice" userId="8c0f1cff-c2d0-4062-8ec5-41115b959b9e" providerId="ADAL" clId="{EE2E9DB5-865D-4D52-B4E5-88727388AD5E}" dt="2023-04-26T08:12:27.855" v="2984" actId="26606"/>
          <ac:cxnSpMkLst>
            <pc:docMk/>
            <pc:sldMk cId="3828633130" sldId="310"/>
            <ac:cxnSpMk id="52" creationId="{D2B31ED6-76F0-425A-9A41-C947AEF9C145}"/>
          </ac:cxnSpMkLst>
        </pc:cxnChg>
      </pc:sldChg>
      <pc:sldChg chg="addSp delSp modSp mod setBg">
        <pc:chgData name="Udruga Latice" userId="8c0f1cff-c2d0-4062-8ec5-41115b959b9e" providerId="ADAL" clId="{EE2E9DB5-865D-4D52-B4E5-88727388AD5E}" dt="2023-04-25T09:41:47.474" v="717" actId="26606"/>
        <pc:sldMkLst>
          <pc:docMk/>
          <pc:sldMk cId="479190150" sldId="311"/>
        </pc:sldMkLst>
        <pc:spChg chg="mod">
          <ac:chgData name="Udruga Latice" userId="8c0f1cff-c2d0-4062-8ec5-41115b959b9e" providerId="ADAL" clId="{EE2E9DB5-865D-4D52-B4E5-88727388AD5E}" dt="2023-04-25T09:41:47.474" v="717" actId="26606"/>
          <ac:spMkLst>
            <pc:docMk/>
            <pc:sldMk cId="479190150" sldId="311"/>
            <ac:spMk id="5" creationId="{EF366CAB-1BBC-45EB-9238-FCA1F4CDB48F}"/>
          </ac:spMkLst>
        </pc:spChg>
        <pc:spChg chg="add">
          <ac:chgData name="Udruga Latice" userId="8c0f1cff-c2d0-4062-8ec5-41115b959b9e" providerId="ADAL" clId="{EE2E9DB5-865D-4D52-B4E5-88727388AD5E}" dt="2023-04-25T09:41:47.474" v="717" actId="26606"/>
          <ac:spMkLst>
            <pc:docMk/>
            <pc:sldMk cId="479190150" sldId="311"/>
            <ac:spMk id="8" creationId="{0205D939-00C4-4F2E-9797-3170DD040D90}"/>
          </ac:spMkLst>
        </pc:spChg>
        <pc:spChg chg="add">
          <ac:chgData name="Udruga Latice" userId="8c0f1cff-c2d0-4062-8ec5-41115b959b9e" providerId="ADAL" clId="{EE2E9DB5-865D-4D52-B4E5-88727388AD5E}" dt="2023-04-25T09:41:47.474" v="717" actId="26606"/>
          <ac:spMkLst>
            <pc:docMk/>
            <pc:sldMk cId="479190150" sldId="311"/>
            <ac:spMk id="10" creationId="{38EE4E44-1403-472B-8C01-D354CB8F5AE7}"/>
          </ac:spMkLst>
        </pc:spChg>
        <pc:spChg chg="add">
          <ac:chgData name="Udruga Latice" userId="8c0f1cff-c2d0-4062-8ec5-41115b959b9e" providerId="ADAL" clId="{EE2E9DB5-865D-4D52-B4E5-88727388AD5E}" dt="2023-04-25T09:41:47.474" v="717" actId="26606"/>
          <ac:spMkLst>
            <pc:docMk/>
            <pc:sldMk cId="479190150" sldId="311"/>
            <ac:spMk id="12" creationId="{583CCE40-4C5F-42D3-86D9-7892AD1E98E3}"/>
          </ac:spMkLst>
        </pc:spChg>
        <pc:picChg chg="add mod">
          <ac:chgData name="Udruga Latice" userId="8c0f1cff-c2d0-4062-8ec5-41115b959b9e" providerId="ADAL" clId="{EE2E9DB5-865D-4D52-B4E5-88727388AD5E}" dt="2023-04-25T09:41:47.474" v="717" actId="26606"/>
          <ac:picMkLst>
            <pc:docMk/>
            <pc:sldMk cId="479190150" sldId="311"/>
            <ac:picMk id="3" creationId="{52515463-0A48-E752-63C6-011074FFEA3F}"/>
          </ac:picMkLst>
        </pc:picChg>
        <pc:picChg chg="add mod ord">
          <ac:chgData name="Udruga Latice" userId="8c0f1cff-c2d0-4062-8ec5-41115b959b9e" providerId="ADAL" clId="{EE2E9DB5-865D-4D52-B4E5-88727388AD5E}" dt="2023-04-25T09:41:47.474" v="717" actId="26606"/>
          <ac:picMkLst>
            <pc:docMk/>
            <pc:sldMk cId="479190150" sldId="311"/>
            <ac:picMk id="6" creationId="{EDED025F-549B-8C19-FD3D-0547AFBD31D1}"/>
          </ac:picMkLst>
        </pc:picChg>
        <pc:picChg chg="del">
          <ac:chgData name="Udruga Latice" userId="8c0f1cff-c2d0-4062-8ec5-41115b959b9e" providerId="ADAL" clId="{EE2E9DB5-865D-4D52-B4E5-88727388AD5E}" dt="2023-04-25T09:34:58.888" v="667" actId="478"/>
          <ac:picMkLst>
            <pc:docMk/>
            <pc:sldMk cId="479190150" sldId="311"/>
            <ac:picMk id="29" creationId="{2FD3C24F-6484-44B0-9841-F6A816294868}"/>
          </ac:picMkLst>
        </pc:picChg>
        <pc:picChg chg="del">
          <ac:chgData name="Udruga Latice" userId="8c0f1cff-c2d0-4062-8ec5-41115b959b9e" providerId="ADAL" clId="{EE2E9DB5-865D-4D52-B4E5-88727388AD5E}" dt="2023-04-25T09:35:03.153" v="668" actId="478"/>
          <ac:picMkLst>
            <pc:docMk/>
            <pc:sldMk cId="479190150" sldId="311"/>
            <ac:picMk id="31" creationId="{B36FF373-A07D-4E57-8992-380C2AA97FA1}"/>
          </ac:picMkLst>
        </pc:picChg>
      </pc:sldChg>
      <pc:sldChg chg="addSp delSp modSp mod setBg">
        <pc:chgData name="Udruga Latice" userId="8c0f1cff-c2d0-4062-8ec5-41115b959b9e" providerId="ADAL" clId="{EE2E9DB5-865D-4D52-B4E5-88727388AD5E}" dt="2023-04-25T09:48:15.765" v="858" actId="20577"/>
        <pc:sldMkLst>
          <pc:docMk/>
          <pc:sldMk cId="3958176277" sldId="312"/>
        </pc:sldMkLst>
        <pc:spChg chg="add del mod">
          <ac:chgData name="Udruga Latice" userId="8c0f1cff-c2d0-4062-8ec5-41115b959b9e" providerId="ADAL" clId="{EE2E9DB5-865D-4D52-B4E5-88727388AD5E}" dt="2023-04-25T09:42:02.741" v="721" actId="931"/>
          <ac:spMkLst>
            <pc:docMk/>
            <pc:sldMk cId="3958176277" sldId="312"/>
            <ac:spMk id="3" creationId="{F8E1C6DC-8E56-DE3F-89C0-19282C8EC5EC}"/>
          </ac:spMkLst>
        </pc:spChg>
        <pc:spChg chg="mod ord">
          <ac:chgData name="Udruga Latice" userId="8c0f1cff-c2d0-4062-8ec5-41115b959b9e" providerId="ADAL" clId="{EE2E9DB5-865D-4D52-B4E5-88727388AD5E}" dt="2023-04-25T09:48:15.765" v="858" actId="20577"/>
          <ac:spMkLst>
            <pc:docMk/>
            <pc:sldMk cId="3958176277" sldId="312"/>
            <ac:spMk id="4" creationId="{E27928F7-2090-4ADD-9CDC-B945E33FC7D8}"/>
          </ac:spMkLst>
        </pc:spChg>
        <pc:spChg chg="add del mod">
          <ac:chgData name="Udruga Latice" userId="8c0f1cff-c2d0-4062-8ec5-41115b959b9e" providerId="ADAL" clId="{EE2E9DB5-865D-4D52-B4E5-88727388AD5E}" dt="2023-04-25T09:42:24.282" v="725" actId="931"/>
          <ac:spMkLst>
            <pc:docMk/>
            <pc:sldMk cId="3958176277" sldId="312"/>
            <ac:spMk id="11" creationId="{DD543EEE-94B9-84F5-C93F-55E771038C35}"/>
          </ac:spMkLst>
        </pc:spChg>
        <pc:spChg chg="add">
          <ac:chgData name="Udruga Latice" userId="8c0f1cff-c2d0-4062-8ec5-41115b959b9e" providerId="ADAL" clId="{EE2E9DB5-865D-4D52-B4E5-88727388AD5E}" dt="2023-04-25T09:44:27.272" v="737" actId="26606"/>
          <ac:spMkLst>
            <pc:docMk/>
            <pc:sldMk cId="3958176277" sldId="312"/>
            <ac:spMk id="22" creationId="{262ABC4B-37D8-4218-BDD8-6DF6A00C0C80}"/>
          </ac:spMkLst>
        </pc:spChg>
        <pc:picChg chg="del">
          <ac:chgData name="Udruga Latice" userId="8c0f1cff-c2d0-4062-8ec5-41115b959b9e" providerId="ADAL" clId="{EE2E9DB5-865D-4D52-B4E5-88727388AD5E}" dt="2023-04-25T09:41:52.993" v="718" actId="478"/>
          <ac:picMkLst>
            <pc:docMk/>
            <pc:sldMk cId="3958176277" sldId="312"/>
            <ac:picMk id="6" creationId="{1F6EEB55-F7F1-4DEB-8040-43F3A3652E8A}"/>
          </ac:picMkLst>
        </pc:picChg>
        <pc:picChg chg="add del mod">
          <ac:chgData name="Udruga Latice" userId="8c0f1cff-c2d0-4062-8ec5-41115b959b9e" providerId="ADAL" clId="{EE2E9DB5-865D-4D52-B4E5-88727388AD5E}" dt="2023-04-25T09:42:18.765" v="724" actId="478"/>
          <ac:picMkLst>
            <pc:docMk/>
            <pc:sldMk cId="3958176277" sldId="312"/>
            <ac:picMk id="7" creationId="{521B6031-7015-8091-E560-6A0C019E7F0B}"/>
          </ac:picMkLst>
        </pc:picChg>
        <pc:picChg chg="del">
          <ac:chgData name="Udruga Latice" userId="8c0f1cff-c2d0-4062-8ec5-41115b959b9e" providerId="ADAL" clId="{EE2E9DB5-865D-4D52-B4E5-88727388AD5E}" dt="2023-04-25T09:41:57.777" v="720" actId="478"/>
          <ac:picMkLst>
            <pc:docMk/>
            <pc:sldMk cId="3958176277" sldId="312"/>
            <ac:picMk id="8" creationId="{AE33A52F-06E1-4349-8F47-AF9A9F4DA888}"/>
          </ac:picMkLst>
        </pc:picChg>
        <pc:picChg chg="del">
          <ac:chgData name="Udruga Latice" userId="8c0f1cff-c2d0-4062-8ec5-41115b959b9e" providerId="ADAL" clId="{EE2E9DB5-865D-4D52-B4E5-88727388AD5E}" dt="2023-04-25T09:41:56.570" v="719" actId="478"/>
          <ac:picMkLst>
            <pc:docMk/>
            <pc:sldMk cId="3958176277" sldId="312"/>
            <ac:picMk id="10" creationId="{85628634-A6C7-49C5-80DA-98436370180B}"/>
          </ac:picMkLst>
        </pc:picChg>
        <pc:picChg chg="add mod ord">
          <ac:chgData name="Udruga Latice" userId="8c0f1cff-c2d0-4062-8ec5-41115b959b9e" providerId="ADAL" clId="{EE2E9DB5-865D-4D52-B4E5-88727388AD5E}" dt="2023-04-25T09:44:27.272" v="737" actId="26606"/>
          <ac:picMkLst>
            <pc:docMk/>
            <pc:sldMk cId="3958176277" sldId="312"/>
            <ac:picMk id="13" creationId="{820AC2D0-D50B-B221-6BB9-39FCDFE7EE23}"/>
          </ac:picMkLst>
        </pc:picChg>
        <pc:picChg chg="add mod">
          <ac:chgData name="Udruga Latice" userId="8c0f1cff-c2d0-4062-8ec5-41115b959b9e" providerId="ADAL" clId="{EE2E9DB5-865D-4D52-B4E5-88727388AD5E}" dt="2023-04-25T09:44:27.272" v="737" actId="26606"/>
          <ac:picMkLst>
            <pc:docMk/>
            <pc:sldMk cId="3958176277" sldId="312"/>
            <ac:picMk id="15" creationId="{192A6106-1C35-76A1-5918-47D983082123}"/>
          </ac:picMkLst>
        </pc:picChg>
        <pc:picChg chg="add mod">
          <ac:chgData name="Udruga Latice" userId="8c0f1cff-c2d0-4062-8ec5-41115b959b9e" providerId="ADAL" clId="{EE2E9DB5-865D-4D52-B4E5-88727388AD5E}" dt="2023-04-25T09:44:27.272" v="737" actId="26606"/>
          <ac:picMkLst>
            <pc:docMk/>
            <pc:sldMk cId="3958176277" sldId="312"/>
            <ac:picMk id="17" creationId="{EF6CFDA7-A054-7241-C393-DB174DF4DC0B}"/>
          </ac:picMkLst>
        </pc:picChg>
      </pc:sldChg>
      <pc:sldChg chg="addSp delSp modSp mod setBg">
        <pc:chgData name="Udruga Latice" userId="8c0f1cff-c2d0-4062-8ec5-41115b959b9e" providerId="ADAL" clId="{EE2E9DB5-865D-4D52-B4E5-88727388AD5E}" dt="2023-04-25T13:41:45.386" v="2672" actId="478"/>
        <pc:sldMkLst>
          <pc:docMk/>
          <pc:sldMk cId="3829025891" sldId="313"/>
        </pc:sldMkLst>
        <pc:spChg chg="add del mod">
          <ac:chgData name="Udruga Latice" userId="8c0f1cff-c2d0-4062-8ec5-41115b959b9e" providerId="ADAL" clId="{EE2E9DB5-865D-4D52-B4E5-88727388AD5E}" dt="2023-04-25T09:46:53.632" v="848" actId="931"/>
          <ac:spMkLst>
            <pc:docMk/>
            <pc:sldMk cId="3829025891" sldId="313"/>
            <ac:spMk id="3" creationId="{1FA4247E-E9D8-FE0E-5F2F-99F847E47497}"/>
          </ac:spMkLst>
        </pc:spChg>
        <pc:spChg chg="del mod ord">
          <ac:chgData name="Udruga Latice" userId="8c0f1cff-c2d0-4062-8ec5-41115b959b9e" providerId="ADAL" clId="{EE2E9DB5-865D-4D52-B4E5-88727388AD5E}" dt="2023-04-25T13:41:45.386" v="2672" actId="478"/>
          <ac:spMkLst>
            <pc:docMk/>
            <pc:sldMk cId="3829025891" sldId="313"/>
            <ac:spMk id="4" creationId="{A6D85311-734B-4659-81EE-30C7ABA6136B}"/>
          </ac:spMkLst>
        </pc:spChg>
        <pc:spChg chg="add">
          <ac:chgData name="Udruga Latice" userId="8c0f1cff-c2d0-4062-8ec5-41115b959b9e" providerId="ADAL" clId="{EE2E9DB5-865D-4D52-B4E5-88727388AD5E}" dt="2023-04-25T09:49:08.296" v="862" actId="26606"/>
          <ac:spMkLst>
            <pc:docMk/>
            <pc:sldMk cId="3829025891" sldId="313"/>
            <ac:spMk id="18" creationId="{FABB624F-BF77-4AE1-B71D-2D681D4731B8}"/>
          </ac:spMkLst>
        </pc:spChg>
        <pc:picChg chg="del">
          <ac:chgData name="Udruga Latice" userId="8c0f1cff-c2d0-4062-8ec5-41115b959b9e" providerId="ADAL" clId="{EE2E9DB5-865D-4D52-B4E5-88727388AD5E}" dt="2023-04-25T09:46:44.725" v="845" actId="478"/>
          <ac:picMkLst>
            <pc:docMk/>
            <pc:sldMk cId="3829025891" sldId="313"/>
            <ac:picMk id="6" creationId="{9256CFF9-E41A-4113-AD3A-260B7932457F}"/>
          </ac:picMkLst>
        </pc:picChg>
        <pc:picChg chg="add mod ord">
          <ac:chgData name="Udruga Latice" userId="8c0f1cff-c2d0-4062-8ec5-41115b959b9e" providerId="ADAL" clId="{EE2E9DB5-865D-4D52-B4E5-88727388AD5E}" dt="2023-04-25T09:49:08.296" v="862" actId="26606"/>
          <ac:picMkLst>
            <pc:docMk/>
            <pc:sldMk cId="3829025891" sldId="313"/>
            <ac:picMk id="7" creationId="{66445EAC-FDE0-4896-3C13-59C577A58222}"/>
          </ac:picMkLst>
        </pc:picChg>
        <pc:picChg chg="del">
          <ac:chgData name="Udruga Latice" userId="8c0f1cff-c2d0-4062-8ec5-41115b959b9e" providerId="ADAL" clId="{EE2E9DB5-865D-4D52-B4E5-88727388AD5E}" dt="2023-04-25T09:46:47.793" v="846" actId="478"/>
          <ac:picMkLst>
            <pc:docMk/>
            <pc:sldMk cId="3829025891" sldId="313"/>
            <ac:picMk id="8" creationId="{85303BB3-C093-411D-AE54-265580C10B4B}"/>
          </ac:picMkLst>
        </pc:picChg>
        <pc:picChg chg="del">
          <ac:chgData name="Udruga Latice" userId="8c0f1cff-c2d0-4062-8ec5-41115b959b9e" providerId="ADAL" clId="{EE2E9DB5-865D-4D52-B4E5-88727388AD5E}" dt="2023-04-25T09:46:49.535" v="847" actId="478"/>
          <ac:picMkLst>
            <pc:docMk/>
            <pc:sldMk cId="3829025891" sldId="313"/>
            <ac:picMk id="10" creationId="{72221251-886F-4D04-9288-3D782D786E6E}"/>
          </ac:picMkLst>
        </pc:picChg>
        <pc:picChg chg="add mod">
          <ac:chgData name="Udruga Latice" userId="8c0f1cff-c2d0-4062-8ec5-41115b959b9e" providerId="ADAL" clId="{EE2E9DB5-865D-4D52-B4E5-88727388AD5E}" dt="2023-04-25T09:49:08.296" v="862" actId="26606"/>
          <ac:picMkLst>
            <pc:docMk/>
            <pc:sldMk cId="3829025891" sldId="313"/>
            <ac:picMk id="11" creationId="{29727C8C-653E-266C-9F8E-8B15128E17F6}"/>
          </ac:picMkLst>
        </pc:picChg>
        <pc:picChg chg="add mod">
          <ac:chgData name="Udruga Latice" userId="8c0f1cff-c2d0-4062-8ec5-41115b959b9e" providerId="ADAL" clId="{EE2E9DB5-865D-4D52-B4E5-88727388AD5E}" dt="2023-04-25T09:49:08.296" v="862" actId="26606"/>
          <ac:picMkLst>
            <pc:docMk/>
            <pc:sldMk cId="3829025891" sldId="313"/>
            <ac:picMk id="13" creationId="{F518DF64-1509-5606-5EAD-E5B7245DF25F}"/>
          </ac:picMkLst>
        </pc:picChg>
      </pc:sldChg>
      <pc:sldChg chg="addSp delSp modSp del mod">
        <pc:chgData name="Udruga Latice" userId="8c0f1cff-c2d0-4062-8ec5-41115b959b9e" providerId="ADAL" clId="{EE2E9DB5-865D-4D52-B4E5-88727388AD5E}" dt="2023-04-25T09:52:36.113" v="867" actId="47"/>
        <pc:sldMkLst>
          <pc:docMk/>
          <pc:sldMk cId="3186550532" sldId="314"/>
        </pc:sldMkLst>
        <pc:spChg chg="mod">
          <ac:chgData name="Udruga Latice" userId="8c0f1cff-c2d0-4062-8ec5-41115b959b9e" providerId="ADAL" clId="{EE2E9DB5-865D-4D52-B4E5-88727388AD5E}" dt="2023-04-25T09:45:39.695" v="844" actId="20577"/>
          <ac:spMkLst>
            <pc:docMk/>
            <pc:sldMk cId="3186550532" sldId="314"/>
            <ac:spMk id="4" creationId="{FCF7E78F-FFA5-4453-A1A6-B54D1CC5A9BE}"/>
          </ac:spMkLst>
        </pc:spChg>
        <pc:spChg chg="add mod">
          <ac:chgData name="Udruga Latice" userId="8c0f1cff-c2d0-4062-8ec5-41115b959b9e" providerId="ADAL" clId="{EE2E9DB5-865D-4D52-B4E5-88727388AD5E}" dt="2023-04-25T09:49:14.921" v="864" actId="478"/>
          <ac:spMkLst>
            <pc:docMk/>
            <pc:sldMk cId="3186550532" sldId="314"/>
            <ac:spMk id="5" creationId="{A0027FA1-6D1A-F627-5F38-3B6B461342C3}"/>
          </ac:spMkLst>
        </pc:spChg>
        <pc:picChg chg="del">
          <ac:chgData name="Udruga Latice" userId="8c0f1cff-c2d0-4062-8ec5-41115b959b9e" providerId="ADAL" clId="{EE2E9DB5-865D-4D52-B4E5-88727388AD5E}" dt="2023-04-25T09:49:14.210" v="863" actId="478"/>
          <ac:picMkLst>
            <pc:docMk/>
            <pc:sldMk cId="3186550532" sldId="314"/>
            <ac:picMk id="8" creationId="{CF2CE47A-C0A0-4728-8927-82D7C8B85E19}"/>
          </ac:picMkLst>
        </pc:picChg>
        <pc:picChg chg="del">
          <ac:chgData name="Udruga Latice" userId="8c0f1cff-c2d0-4062-8ec5-41115b959b9e" providerId="ADAL" clId="{EE2E9DB5-865D-4D52-B4E5-88727388AD5E}" dt="2023-04-25T09:49:14.921" v="864" actId="478"/>
          <ac:picMkLst>
            <pc:docMk/>
            <pc:sldMk cId="3186550532" sldId="314"/>
            <ac:picMk id="14" creationId="{D50C4AC5-8D90-4FC2-85C3-622BA1E49B72}"/>
          </ac:picMkLst>
        </pc:picChg>
        <pc:picChg chg="del">
          <ac:chgData name="Udruga Latice" userId="8c0f1cff-c2d0-4062-8ec5-41115b959b9e" providerId="ADAL" clId="{EE2E9DB5-865D-4D52-B4E5-88727388AD5E}" dt="2023-04-25T09:49:16.788" v="865" actId="478"/>
          <ac:picMkLst>
            <pc:docMk/>
            <pc:sldMk cId="3186550532" sldId="314"/>
            <ac:picMk id="16" creationId="{1684A4A0-08D9-437D-BA40-615E80AEC2A4}"/>
          </ac:picMkLst>
        </pc:picChg>
        <pc:picChg chg="del">
          <ac:chgData name="Udruga Latice" userId="8c0f1cff-c2d0-4062-8ec5-41115b959b9e" providerId="ADAL" clId="{EE2E9DB5-865D-4D52-B4E5-88727388AD5E}" dt="2023-04-25T09:49:17.259" v="866" actId="478"/>
          <ac:picMkLst>
            <pc:docMk/>
            <pc:sldMk cId="3186550532" sldId="314"/>
            <ac:picMk id="18" creationId="{1E2D31A4-D2BD-4D02-8564-C2E6C95F1B56}"/>
          </ac:picMkLst>
        </pc:picChg>
      </pc:sldChg>
      <pc:sldChg chg="del">
        <pc:chgData name="Udruga Latice" userId="8c0f1cff-c2d0-4062-8ec5-41115b959b9e" providerId="ADAL" clId="{EE2E9DB5-865D-4D52-B4E5-88727388AD5E}" dt="2023-04-25T13:51:10.855" v="2758" actId="47"/>
        <pc:sldMkLst>
          <pc:docMk/>
          <pc:sldMk cId="3152499827" sldId="315"/>
        </pc:sldMkLst>
      </pc:sldChg>
      <pc:sldChg chg="addSp delSp modSp new mod setBg setClrOvrMap">
        <pc:chgData name="Udruga Latice" userId="8c0f1cff-c2d0-4062-8ec5-41115b959b9e" providerId="ADAL" clId="{EE2E9DB5-865D-4D52-B4E5-88727388AD5E}" dt="2023-04-26T07:18:40.591" v="2802" actId="403"/>
        <pc:sldMkLst>
          <pc:docMk/>
          <pc:sldMk cId="2802705613" sldId="316"/>
        </pc:sldMkLst>
        <pc:spChg chg="mod ord">
          <ac:chgData name="Udruga Latice" userId="8c0f1cff-c2d0-4062-8ec5-41115b959b9e" providerId="ADAL" clId="{EE2E9DB5-865D-4D52-B4E5-88727388AD5E}" dt="2023-04-25T08:57:13.648" v="179" actId="26606"/>
          <ac:spMkLst>
            <pc:docMk/>
            <pc:sldMk cId="2802705613" sldId="316"/>
            <ac:spMk id="2" creationId="{7A271929-C972-3DA5-8608-CFB89367F582}"/>
          </ac:spMkLst>
        </pc:spChg>
        <pc:spChg chg="del">
          <ac:chgData name="Udruga Latice" userId="8c0f1cff-c2d0-4062-8ec5-41115b959b9e" providerId="ADAL" clId="{EE2E9DB5-865D-4D52-B4E5-88727388AD5E}" dt="2023-04-25T08:53:47.974" v="110" actId="931"/>
          <ac:spMkLst>
            <pc:docMk/>
            <pc:sldMk cId="2802705613" sldId="316"/>
            <ac:spMk id="3" creationId="{22BAE51B-EC01-4245-4431-16570C327C53}"/>
          </ac:spMkLst>
        </pc:spChg>
        <pc:spChg chg="del mod ord">
          <ac:chgData name="Udruga Latice" userId="8c0f1cff-c2d0-4062-8ec5-41115b959b9e" providerId="ADAL" clId="{EE2E9DB5-865D-4D52-B4E5-88727388AD5E}" dt="2023-04-25T13:42:10.414" v="2673" actId="478"/>
          <ac:spMkLst>
            <pc:docMk/>
            <pc:sldMk cId="2802705613" sldId="316"/>
            <ac:spMk id="4" creationId="{03F95995-8D57-3E61-940E-289FE3C58E30}"/>
          </ac:spMkLst>
        </pc:spChg>
        <pc:spChg chg="add mod">
          <ac:chgData name="Udruga Latice" userId="8c0f1cff-c2d0-4062-8ec5-41115b959b9e" providerId="ADAL" clId="{EE2E9DB5-865D-4D52-B4E5-88727388AD5E}" dt="2023-04-26T07:18:40.591" v="2802" actId="403"/>
          <ac:spMkLst>
            <pc:docMk/>
            <pc:sldMk cId="2802705613" sldId="316"/>
            <ac:spMk id="20" creationId="{010A02C2-9B38-7C7D-6F6A-20D9BA573985}"/>
          </ac:spMkLst>
        </pc:spChg>
        <pc:spChg chg="add del">
          <ac:chgData name="Udruga Latice" userId="8c0f1cff-c2d0-4062-8ec5-41115b959b9e" providerId="ADAL" clId="{EE2E9DB5-865D-4D52-B4E5-88727388AD5E}" dt="2023-04-25T08:57:13.633" v="178" actId="26606"/>
          <ac:spMkLst>
            <pc:docMk/>
            <pc:sldMk cId="2802705613" sldId="316"/>
            <ac:spMk id="21" creationId="{F6E384F5-137A-40B1-97F0-694CC6ECD59C}"/>
          </ac:spMkLst>
        </pc:spChg>
        <pc:spChg chg="add del">
          <ac:chgData name="Udruga Latice" userId="8c0f1cff-c2d0-4062-8ec5-41115b959b9e" providerId="ADAL" clId="{EE2E9DB5-865D-4D52-B4E5-88727388AD5E}" dt="2023-04-25T08:57:13.633" v="178" actId="26606"/>
          <ac:spMkLst>
            <pc:docMk/>
            <pc:sldMk cId="2802705613" sldId="316"/>
            <ac:spMk id="23" creationId="{9DBC4630-03DA-474F-BBCB-BA3AE6B317A4}"/>
          </ac:spMkLst>
        </pc:spChg>
        <pc:spChg chg="add del">
          <ac:chgData name="Udruga Latice" userId="8c0f1cff-c2d0-4062-8ec5-41115b959b9e" providerId="ADAL" clId="{EE2E9DB5-865D-4D52-B4E5-88727388AD5E}" dt="2023-04-25T08:57:13.633" v="178" actId="26606"/>
          <ac:spMkLst>
            <pc:docMk/>
            <pc:sldMk cId="2802705613" sldId="316"/>
            <ac:spMk id="25" creationId="{78418A25-6EAC-4140-BFE6-284E1925B5EE}"/>
          </ac:spMkLst>
        </pc:spChg>
        <pc:spChg chg="add del">
          <ac:chgData name="Udruga Latice" userId="8c0f1cff-c2d0-4062-8ec5-41115b959b9e" providerId="ADAL" clId="{EE2E9DB5-865D-4D52-B4E5-88727388AD5E}" dt="2023-04-25T08:57:13.633" v="178" actId="26606"/>
          <ac:spMkLst>
            <pc:docMk/>
            <pc:sldMk cId="2802705613" sldId="316"/>
            <ac:spMk id="27" creationId="{6B9D64DB-4D5C-4A91-B45F-F301E3174F9F}"/>
          </ac:spMkLst>
        </pc:spChg>
        <pc:spChg chg="add del">
          <ac:chgData name="Udruga Latice" userId="8c0f1cff-c2d0-4062-8ec5-41115b959b9e" providerId="ADAL" clId="{EE2E9DB5-865D-4D52-B4E5-88727388AD5E}" dt="2023-04-25T08:57:13.633" v="178" actId="26606"/>
          <ac:spMkLst>
            <pc:docMk/>
            <pc:sldMk cId="2802705613" sldId="316"/>
            <ac:spMk id="29" creationId="{CB14CE1B-4BC5-4EF2-BE3D-05E4F580B3DB}"/>
          </ac:spMkLst>
        </pc:spChg>
        <pc:spChg chg="add">
          <ac:chgData name="Udruga Latice" userId="8c0f1cff-c2d0-4062-8ec5-41115b959b9e" providerId="ADAL" clId="{EE2E9DB5-865D-4D52-B4E5-88727388AD5E}" dt="2023-04-25T08:57:13.648" v="179" actId="26606"/>
          <ac:spMkLst>
            <pc:docMk/>
            <pc:sldMk cId="2802705613" sldId="316"/>
            <ac:spMk id="31" creationId="{2A785343-5D24-4118-A2E4-665D196F60C2}"/>
          </ac:spMkLst>
        </pc:spChg>
        <pc:spChg chg="add">
          <ac:chgData name="Udruga Latice" userId="8c0f1cff-c2d0-4062-8ec5-41115b959b9e" providerId="ADAL" clId="{EE2E9DB5-865D-4D52-B4E5-88727388AD5E}" dt="2023-04-25T08:57:13.648" v="179" actId="26606"/>
          <ac:spMkLst>
            <pc:docMk/>
            <pc:sldMk cId="2802705613" sldId="316"/>
            <ac:spMk id="32" creationId="{32F4D216-10B7-4DCA-A0A1-068E9E32F4F2}"/>
          </ac:spMkLst>
        </pc:spChg>
        <pc:picChg chg="add mod">
          <ac:chgData name="Udruga Latice" userId="8c0f1cff-c2d0-4062-8ec5-41115b959b9e" providerId="ADAL" clId="{EE2E9DB5-865D-4D52-B4E5-88727388AD5E}" dt="2023-04-25T08:57:13.648" v="179" actId="26606"/>
          <ac:picMkLst>
            <pc:docMk/>
            <pc:sldMk cId="2802705613" sldId="316"/>
            <ac:picMk id="6" creationId="{902CCAD2-7746-7040-F3E4-2ACB72AD7DBD}"/>
          </ac:picMkLst>
        </pc:picChg>
        <pc:picChg chg="add mod ord">
          <ac:chgData name="Udruga Latice" userId="8c0f1cff-c2d0-4062-8ec5-41115b959b9e" providerId="ADAL" clId="{EE2E9DB5-865D-4D52-B4E5-88727388AD5E}" dt="2023-04-25T08:57:13.648" v="179" actId="26606"/>
          <ac:picMkLst>
            <pc:docMk/>
            <pc:sldMk cId="2802705613" sldId="316"/>
            <ac:picMk id="8" creationId="{DC71D639-C23F-700A-19E4-04DF220ECC0A}"/>
          </ac:picMkLst>
        </pc:picChg>
        <pc:picChg chg="add mod ord">
          <ac:chgData name="Udruga Latice" userId="8c0f1cff-c2d0-4062-8ec5-41115b959b9e" providerId="ADAL" clId="{EE2E9DB5-865D-4D52-B4E5-88727388AD5E}" dt="2023-04-25T08:57:13.648" v="179" actId="26606"/>
          <ac:picMkLst>
            <pc:docMk/>
            <pc:sldMk cId="2802705613" sldId="316"/>
            <ac:picMk id="10" creationId="{45204972-8B8A-1A56-B8CA-72D4F29D6375}"/>
          </ac:picMkLst>
        </pc:picChg>
        <pc:picChg chg="add mod ord">
          <ac:chgData name="Udruga Latice" userId="8c0f1cff-c2d0-4062-8ec5-41115b959b9e" providerId="ADAL" clId="{EE2E9DB5-865D-4D52-B4E5-88727388AD5E}" dt="2023-04-25T08:57:13.648" v="179" actId="26606"/>
          <ac:picMkLst>
            <pc:docMk/>
            <pc:sldMk cId="2802705613" sldId="316"/>
            <ac:picMk id="12" creationId="{51B7A4B6-169A-D702-6200-BE09A44C00B8}"/>
          </ac:picMkLst>
        </pc:picChg>
        <pc:picChg chg="add mod ord">
          <ac:chgData name="Udruga Latice" userId="8c0f1cff-c2d0-4062-8ec5-41115b959b9e" providerId="ADAL" clId="{EE2E9DB5-865D-4D52-B4E5-88727388AD5E}" dt="2023-04-25T08:57:21.803" v="180" actId="27614"/>
          <ac:picMkLst>
            <pc:docMk/>
            <pc:sldMk cId="2802705613" sldId="316"/>
            <ac:picMk id="14" creationId="{89D57AFA-03EC-E6E7-3C41-1475C1173E72}"/>
          </ac:picMkLst>
        </pc:picChg>
        <pc:picChg chg="add mod ord">
          <ac:chgData name="Udruga Latice" userId="8c0f1cff-c2d0-4062-8ec5-41115b959b9e" providerId="ADAL" clId="{EE2E9DB5-865D-4D52-B4E5-88727388AD5E}" dt="2023-04-25T08:57:21.803" v="181" actId="962"/>
          <ac:picMkLst>
            <pc:docMk/>
            <pc:sldMk cId="2802705613" sldId="316"/>
            <ac:picMk id="16" creationId="{CF6B359F-E34B-0486-E85E-20BC83AB2B8D}"/>
          </ac:picMkLst>
        </pc:picChg>
      </pc:sldChg>
      <pc:sldChg chg="addSp delSp modSp new mod setBg">
        <pc:chgData name="Udruga Latice" userId="8c0f1cff-c2d0-4062-8ec5-41115b959b9e" providerId="ADAL" clId="{EE2E9DB5-865D-4D52-B4E5-88727388AD5E}" dt="2023-04-25T09:07:59.368" v="276" actId="26606"/>
        <pc:sldMkLst>
          <pc:docMk/>
          <pc:sldMk cId="2560245542" sldId="317"/>
        </pc:sldMkLst>
        <pc:spChg chg="del">
          <ac:chgData name="Udruga Latice" userId="8c0f1cff-c2d0-4062-8ec5-41115b959b9e" providerId="ADAL" clId="{EE2E9DB5-865D-4D52-B4E5-88727388AD5E}" dt="2023-04-25T09:07:59.368" v="276" actId="26606"/>
          <ac:spMkLst>
            <pc:docMk/>
            <pc:sldMk cId="2560245542" sldId="317"/>
            <ac:spMk id="2" creationId="{CFAB2349-7140-289C-045A-CBD62637ABF4}"/>
          </ac:spMkLst>
        </pc:spChg>
        <pc:spChg chg="del">
          <ac:chgData name="Udruga Latice" userId="8c0f1cff-c2d0-4062-8ec5-41115b959b9e" providerId="ADAL" clId="{EE2E9DB5-865D-4D52-B4E5-88727388AD5E}" dt="2023-04-25T09:06:08.803" v="207" actId="931"/>
          <ac:spMkLst>
            <pc:docMk/>
            <pc:sldMk cId="2560245542" sldId="317"/>
            <ac:spMk id="3" creationId="{D1135F5B-81B8-F583-817B-759CA92C58B6}"/>
          </ac:spMkLst>
        </pc:spChg>
        <pc:spChg chg="mod ord">
          <ac:chgData name="Udruga Latice" userId="8c0f1cff-c2d0-4062-8ec5-41115b959b9e" providerId="ADAL" clId="{EE2E9DB5-865D-4D52-B4E5-88727388AD5E}" dt="2023-04-25T09:07:59.368" v="276" actId="26606"/>
          <ac:spMkLst>
            <pc:docMk/>
            <pc:sldMk cId="2560245542" sldId="317"/>
            <ac:spMk id="4" creationId="{7387D6B3-C70B-7DB7-940C-AE7BFA4E95F2}"/>
          </ac:spMkLst>
        </pc:spChg>
        <pc:spChg chg="add">
          <ac:chgData name="Udruga Latice" userId="8c0f1cff-c2d0-4062-8ec5-41115b959b9e" providerId="ADAL" clId="{EE2E9DB5-865D-4D52-B4E5-88727388AD5E}" dt="2023-04-25T09:07:59.368" v="276" actId="26606"/>
          <ac:spMkLst>
            <pc:docMk/>
            <pc:sldMk cId="2560245542" sldId="317"/>
            <ac:spMk id="23" creationId="{7C1E5815-D54C-487F-A054-6D4930ADE3DF}"/>
          </ac:spMkLst>
        </pc:spChg>
        <pc:spChg chg="add">
          <ac:chgData name="Udruga Latice" userId="8c0f1cff-c2d0-4062-8ec5-41115b959b9e" providerId="ADAL" clId="{EE2E9DB5-865D-4D52-B4E5-88727388AD5E}" dt="2023-04-25T09:07:59.368" v="276" actId="26606"/>
          <ac:spMkLst>
            <pc:docMk/>
            <pc:sldMk cId="2560245542" sldId="317"/>
            <ac:spMk id="25" creationId="{736F0DFD-0954-464F-BF12-DD2E6F6E0380}"/>
          </ac:spMkLst>
        </pc:spChg>
        <pc:picChg chg="add mod ord">
          <ac:chgData name="Udruga Latice" userId="8c0f1cff-c2d0-4062-8ec5-41115b959b9e" providerId="ADAL" clId="{EE2E9DB5-865D-4D52-B4E5-88727388AD5E}" dt="2023-04-25T09:07:59.368" v="276" actId="26606"/>
          <ac:picMkLst>
            <pc:docMk/>
            <pc:sldMk cId="2560245542" sldId="317"/>
            <ac:picMk id="6" creationId="{6A1F9D77-22C6-1D63-4A3D-7B6BE43F61A1}"/>
          </ac:picMkLst>
        </pc:picChg>
        <pc:picChg chg="add mod">
          <ac:chgData name="Udruga Latice" userId="8c0f1cff-c2d0-4062-8ec5-41115b959b9e" providerId="ADAL" clId="{EE2E9DB5-865D-4D52-B4E5-88727388AD5E}" dt="2023-04-25T09:07:59.368" v="276" actId="26606"/>
          <ac:picMkLst>
            <pc:docMk/>
            <pc:sldMk cId="2560245542" sldId="317"/>
            <ac:picMk id="8" creationId="{80225B40-0CC4-BF19-DEFA-892F9B6574F5}"/>
          </ac:picMkLst>
        </pc:picChg>
        <pc:picChg chg="add mod">
          <ac:chgData name="Udruga Latice" userId="8c0f1cff-c2d0-4062-8ec5-41115b959b9e" providerId="ADAL" clId="{EE2E9DB5-865D-4D52-B4E5-88727388AD5E}" dt="2023-04-25T09:07:59.368" v="276" actId="26606"/>
          <ac:picMkLst>
            <pc:docMk/>
            <pc:sldMk cId="2560245542" sldId="317"/>
            <ac:picMk id="10" creationId="{C5313A6C-EA11-5E1D-F5A3-FF88133B156C}"/>
          </ac:picMkLst>
        </pc:picChg>
        <pc:picChg chg="add mod">
          <ac:chgData name="Udruga Latice" userId="8c0f1cff-c2d0-4062-8ec5-41115b959b9e" providerId="ADAL" clId="{EE2E9DB5-865D-4D52-B4E5-88727388AD5E}" dt="2023-04-25T09:07:59.368" v="276" actId="26606"/>
          <ac:picMkLst>
            <pc:docMk/>
            <pc:sldMk cId="2560245542" sldId="317"/>
            <ac:picMk id="12" creationId="{E340CEDD-92A5-26DE-D8C3-7B286AAE358B}"/>
          </ac:picMkLst>
        </pc:picChg>
        <pc:picChg chg="add mod">
          <ac:chgData name="Udruga Latice" userId="8c0f1cff-c2d0-4062-8ec5-41115b959b9e" providerId="ADAL" clId="{EE2E9DB5-865D-4D52-B4E5-88727388AD5E}" dt="2023-04-25T09:07:59.368" v="276" actId="26606"/>
          <ac:picMkLst>
            <pc:docMk/>
            <pc:sldMk cId="2560245542" sldId="317"/>
            <ac:picMk id="14" creationId="{DC642BED-17A3-C25B-68CA-39F78E67151C}"/>
          </ac:picMkLst>
        </pc:picChg>
        <pc:picChg chg="add mod">
          <ac:chgData name="Udruga Latice" userId="8c0f1cff-c2d0-4062-8ec5-41115b959b9e" providerId="ADAL" clId="{EE2E9DB5-865D-4D52-B4E5-88727388AD5E}" dt="2023-04-25T09:07:59.368" v="276" actId="26606"/>
          <ac:picMkLst>
            <pc:docMk/>
            <pc:sldMk cId="2560245542" sldId="317"/>
            <ac:picMk id="16" creationId="{0428A643-7363-2B7B-E4E7-0F403D93DF8B}"/>
          </ac:picMkLst>
        </pc:picChg>
        <pc:picChg chg="add mod ord">
          <ac:chgData name="Udruga Latice" userId="8c0f1cff-c2d0-4062-8ec5-41115b959b9e" providerId="ADAL" clId="{EE2E9DB5-865D-4D52-B4E5-88727388AD5E}" dt="2023-04-25T09:07:59.368" v="276" actId="26606"/>
          <ac:picMkLst>
            <pc:docMk/>
            <pc:sldMk cId="2560245542" sldId="317"/>
            <ac:picMk id="18" creationId="{19C20A16-92B0-2C03-1E13-D90EA7C4F333}"/>
          </ac:picMkLst>
        </pc:picChg>
      </pc:sldChg>
      <pc:sldChg chg="addSp delSp modSp new mod setBg">
        <pc:chgData name="Udruga Latice" userId="8c0f1cff-c2d0-4062-8ec5-41115b959b9e" providerId="ADAL" clId="{EE2E9DB5-865D-4D52-B4E5-88727388AD5E}" dt="2023-04-26T09:43:23.689" v="3391" actId="20577"/>
        <pc:sldMkLst>
          <pc:docMk/>
          <pc:sldMk cId="3165320624" sldId="318"/>
        </pc:sldMkLst>
        <pc:spChg chg="mod ord">
          <ac:chgData name="Udruga Latice" userId="8c0f1cff-c2d0-4062-8ec5-41115b959b9e" providerId="ADAL" clId="{EE2E9DB5-865D-4D52-B4E5-88727388AD5E}" dt="2023-04-26T09:41:51.999" v="3389" actId="26606"/>
          <ac:spMkLst>
            <pc:docMk/>
            <pc:sldMk cId="3165320624" sldId="318"/>
            <ac:spMk id="2" creationId="{2E7FC6C7-6956-4221-26CF-6ED7175E60ED}"/>
          </ac:spMkLst>
        </pc:spChg>
        <pc:spChg chg="del mod">
          <ac:chgData name="Udruga Latice" userId="8c0f1cff-c2d0-4062-8ec5-41115b959b9e" providerId="ADAL" clId="{EE2E9DB5-865D-4D52-B4E5-88727388AD5E}" dt="2023-04-26T09:34:16.404" v="3095" actId="931"/>
          <ac:spMkLst>
            <pc:docMk/>
            <pc:sldMk cId="3165320624" sldId="318"/>
            <ac:spMk id="3" creationId="{7D9DB8CE-9CFB-A222-544B-E47E6E00F882}"/>
          </ac:spMkLst>
        </pc:spChg>
        <pc:spChg chg="mod ord">
          <ac:chgData name="Udruga Latice" userId="8c0f1cff-c2d0-4062-8ec5-41115b959b9e" providerId="ADAL" clId="{EE2E9DB5-865D-4D52-B4E5-88727388AD5E}" dt="2023-04-26T09:41:51.999" v="3389" actId="26606"/>
          <ac:spMkLst>
            <pc:docMk/>
            <pc:sldMk cId="3165320624" sldId="318"/>
            <ac:spMk id="4" creationId="{972EC6D9-2F5D-1B25-2466-D6D8094AB3E1}"/>
          </ac:spMkLst>
        </pc:spChg>
        <pc:spChg chg="add mod">
          <ac:chgData name="Udruga Latice" userId="8c0f1cff-c2d0-4062-8ec5-41115b959b9e" providerId="ADAL" clId="{EE2E9DB5-865D-4D52-B4E5-88727388AD5E}" dt="2023-04-26T09:43:23.689" v="3391" actId="20577"/>
          <ac:spMkLst>
            <pc:docMk/>
            <pc:sldMk cId="3165320624" sldId="318"/>
            <ac:spMk id="14" creationId="{D4CE509A-A3ED-5BC6-8536-C1BA7AC6B1E9}"/>
          </ac:spMkLst>
        </pc:spChg>
        <pc:spChg chg="add del">
          <ac:chgData name="Udruga Latice" userId="8c0f1cff-c2d0-4062-8ec5-41115b959b9e" providerId="ADAL" clId="{EE2E9DB5-865D-4D52-B4E5-88727388AD5E}" dt="2023-04-26T09:41:51.999" v="3389" actId="26606"/>
          <ac:spMkLst>
            <pc:docMk/>
            <pc:sldMk cId="3165320624" sldId="318"/>
            <ac:spMk id="17" creationId="{A6B42B9F-F674-4D7F-AEFD-F5DC47A70952}"/>
          </ac:spMkLst>
        </pc:spChg>
        <pc:spChg chg="add del">
          <ac:chgData name="Udruga Latice" userId="8c0f1cff-c2d0-4062-8ec5-41115b959b9e" providerId="ADAL" clId="{EE2E9DB5-865D-4D52-B4E5-88727388AD5E}" dt="2023-04-26T09:41:51.999" v="3389" actId="26606"/>
          <ac:spMkLst>
            <pc:docMk/>
            <pc:sldMk cId="3165320624" sldId="318"/>
            <ac:spMk id="19" creationId="{E677BBB0-8A66-4619-B31B-5097655C5FF2}"/>
          </ac:spMkLst>
        </pc:spChg>
        <pc:spChg chg="add del">
          <ac:chgData name="Udruga Latice" userId="8c0f1cff-c2d0-4062-8ec5-41115b959b9e" providerId="ADAL" clId="{EE2E9DB5-865D-4D52-B4E5-88727388AD5E}" dt="2023-04-26T09:41:51.999" v="3389" actId="26606"/>
          <ac:spMkLst>
            <pc:docMk/>
            <pc:sldMk cId="3165320624" sldId="318"/>
            <ac:spMk id="21" creationId="{FB56C437-7CF8-4D2B-8C62-6F9CEA5611FA}"/>
          </ac:spMkLst>
        </pc:spChg>
        <pc:spChg chg="add del">
          <ac:chgData name="Udruga Latice" userId="8c0f1cff-c2d0-4062-8ec5-41115b959b9e" providerId="ADAL" clId="{EE2E9DB5-865D-4D52-B4E5-88727388AD5E}" dt="2023-04-26T09:41:51.999" v="3389" actId="26606"/>
          <ac:spMkLst>
            <pc:docMk/>
            <pc:sldMk cId="3165320624" sldId="318"/>
            <ac:spMk id="23" creationId="{288F414E-1A16-495F-8EF5-F55A4207EE48}"/>
          </ac:spMkLst>
        </pc:spChg>
        <pc:spChg chg="add">
          <ac:chgData name="Udruga Latice" userId="8c0f1cff-c2d0-4062-8ec5-41115b959b9e" providerId="ADAL" clId="{EE2E9DB5-865D-4D52-B4E5-88727388AD5E}" dt="2023-04-26T09:41:51.999" v="3389" actId="26606"/>
          <ac:spMkLst>
            <pc:docMk/>
            <pc:sldMk cId="3165320624" sldId="318"/>
            <ac:spMk id="28" creationId="{09C509D2-0C1A-47B8-89C1-D3AB17D45256}"/>
          </ac:spMkLst>
        </pc:spChg>
        <pc:picChg chg="add mod ord">
          <ac:chgData name="Udruga Latice" userId="8c0f1cff-c2d0-4062-8ec5-41115b959b9e" providerId="ADAL" clId="{EE2E9DB5-865D-4D52-B4E5-88727388AD5E}" dt="2023-04-26T09:41:51.999" v="3389" actId="26606"/>
          <ac:picMkLst>
            <pc:docMk/>
            <pc:sldMk cId="3165320624" sldId="318"/>
            <ac:picMk id="6" creationId="{AD2ABF69-1A6D-998B-9E86-B3F066B24247}"/>
          </ac:picMkLst>
        </pc:picChg>
        <pc:picChg chg="add mod">
          <ac:chgData name="Udruga Latice" userId="8c0f1cff-c2d0-4062-8ec5-41115b959b9e" providerId="ADAL" clId="{EE2E9DB5-865D-4D52-B4E5-88727388AD5E}" dt="2023-04-26T09:41:51.999" v="3389" actId="26606"/>
          <ac:picMkLst>
            <pc:docMk/>
            <pc:sldMk cId="3165320624" sldId="318"/>
            <ac:picMk id="8" creationId="{3E82EB6C-439F-C1A0-B667-B60417BAD53D}"/>
          </ac:picMkLst>
        </pc:picChg>
        <pc:picChg chg="add mod ord">
          <ac:chgData name="Udruga Latice" userId="8c0f1cff-c2d0-4062-8ec5-41115b959b9e" providerId="ADAL" clId="{EE2E9DB5-865D-4D52-B4E5-88727388AD5E}" dt="2023-04-26T09:41:51.999" v="3389" actId="26606"/>
          <ac:picMkLst>
            <pc:docMk/>
            <pc:sldMk cId="3165320624" sldId="318"/>
            <ac:picMk id="10" creationId="{32BE69A2-13ED-5F2D-7923-1A18C8E196A3}"/>
          </ac:picMkLst>
        </pc:picChg>
      </pc:sldChg>
      <pc:sldChg chg="addSp delSp modSp new mod setBg">
        <pc:chgData name="Udruga Latice" userId="8c0f1cff-c2d0-4062-8ec5-41115b959b9e" providerId="ADAL" clId="{EE2E9DB5-865D-4D52-B4E5-88727388AD5E}" dt="2023-04-26T09:12:52.395" v="3084" actId="26606"/>
        <pc:sldMkLst>
          <pc:docMk/>
          <pc:sldMk cId="3619892222" sldId="319"/>
        </pc:sldMkLst>
        <pc:spChg chg="del mod ord">
          <ac:chgData name="Udruga Latice" userId="8c0f1cff-c2d0-4062-8ec5-41115b959b9e" providerId="ADAL" clId="{EE2E9DB5-865D-4D52-B4E5-88727388AD5E}" dt="2023-04-26T09:12:31.821" v="3081" actId="478"/>
          <ac:spMkLst>
            <pc:docMk/>
            <pc:sldMk cId="3619892222" sldId="319"/>
            <ac:spMk id="2" creationId="{93EA80E8-1451-7588-B6D5-6013E7E2569D}"/>
          </ac:spMkLst>
        </pc:spChg>
        <pc:spChg chg="del">
          <ac:chgData name="Udruga Latice" userId="8c0f1cff-c2d0-4062-8ec5-41115b959b9e" providerId="ADAL" clId="{EE2E9DB5-865D-4D52-B4E5-88727388AD5E}" dt="2023-04-26T09:09:56.923" v="3070" actId="931"/>
          <ac:spMkLst>
            <pc:docMk/>
            <pc:sldMk cId="3619892222" sldId="319"/>
            <ac:spMk id="3" creationId="{937CE8DB-2C83-8600-9615-BEBD645B55F5}"/>
          </ac:spMkLst>
        </pc:spChg>
        <pc:spChg chg="del">
          <ac:chgData name="Udruga Latice" userId="8c0f1cff-c2d0-4062-8ec5-41115b959b9e" providerId="ADAL" clId="{EE2E9DB5-865D-4D52-B4E5-88727388AD5E}" dt="2023-04-26T09:09:38.775" v="3069" actId="478"/>
          <ac:spMkLst>
            <pc:docMk/>
            <pc:sldMk cId="3619892222" sldId="319"/>
            <ac:spMk id="4" creationId="{2F789DD3-1E46-3225-97B8-A196800F07BB}"/>
          </ac:spMkLst>
        </pc:spChg>
        <pc:spChg chg="add del">
          <ac:chgData name="Udruga Latice" userId="8c0f1cff-c2d0-4062-8ec5-41115b959b9e" providerId="ADAL" clId="{EE2E9DB5-865D-4D52-B4E5-88727388AD5E}" dt="2023-04-26T09:12:52.395" v="3084" actId="26606"/>
          <ac:spMkLst>
            <pc:docMk/>
            <pc:sldMk cId="3619892222" sldId="319"/>
            <ac:spMk id="17" creationId="{D48D9584-D2FD-48CE-9E17-4E250B743B5F}"/>
          </ac:spMkLst>
        </pc:spChg>
        <pc:spChg chg="add del">
          <ac:chgData name="Udruga Latice" userId="8c0f1cff-c2d0-4062-8ec5-41115b959b9e" providerId="ADAL" clId="{EE2E9DB5-865D-4D52-B4E5-88727388AD5E}" dt="2023-04-26T09:12:52.395" v="3084" actId="26606"/>
          <ac:spMkLst>
            <pc:docMk/>
            <pc:sldMk cId="3619892222" sldId="319"/>
            <ac:spMk id="19" creationId="{CA17DEF4-6C5D-41C6-8D93-5C7CFD7ADA5E}"/>
          </ac:spMkLst>
        </pc:spChg>
        <pc:spChg chg="add del">
          <ac:chgData name="Udruga Latice" userId="8c0f1cff-c2d0-4062-8ec5-41115b959b9e" providerId="ADAL" clId="{EE2E9DB5-865D-4D52-B4E5-88727388AD5E}" dt="2023-04-26T09:12:52.395" v="3084" actId="26606"/>
          <ac:spMkLst>
            <pc:docMk/>
            <pc:sldMk cId="3619892222" sldId="319"/>
            <ac:spMk id="21" creationId="{22BBC5A3-5C8C-4FB9-AEFF-8778D2C98D29}"/>
          </ac:spMkLst>
        </pc:spChg>
        <pc:spChg chg="add del">
          <ac:chgData name="Udruga Latice" userId="8c0f1cff-c2d0-4062-8ec5-41115b959b9e" providerId="ADAL" clId="{EE2E9DB5-865D-4D52-B4E5-88727388AD5E}" dt="2023-04-26T09:12:52.395" v="3084" actId="26606"/>
          <ac:spMkLst>
            <pc:docMk/>
            <pc:sldMk cId="3619892222" sldId="319"/>
            <ac:spMk id="23" creationId="{3BB917E8-D696-4787-96D6-521A9C42F9A5}"/>
          </ac:spMkLst>
        </pc:spChg>
        <pc:spChg chg="add del">
          <ac:chgData name="Udruga Latice" userId="8c0f1cff-c2d0-4062-8ec5-41115b959b9e" providerId="ADAL" clId="{EE2E9DB5-865D-4D52-B4E5-88727388AD5E}" dt="2023-04-26T09:12:52.395" v="3084" actId="26606"/>
          <ac:spMkLst>
            <pc:docMk/>
            <pc:sldMk cId="3619892222" sldId="319"/>
            <ac:spMk id="25" creationId="{39F4C545-E278-42ED-9B78-2EBA464444A3}"/>
          </ac:spMkLst>
        </pc:spChg>
        <pc:spChg chg="add">
          <ac:chgData name="Udruga Latice" userId="8c0f1cff-c2d0-4062-8ec5-41115b959b9e" providerId="ADAL" clId="{EE2E9DB5-865D-4D52-B4E5-88727388AD5E}" dt="2023-04-26T09:12:52.395" v="3084" actId="26606"/>
          <ac:spMkLst>
            <pc:docMk/>
            <pc:sldMk cId="3619892222" sldId="319"/>
            <ac:spMk id="30" creationId="{E1750109-3B91-4506-B997-0CD8E35A1488}"/>
          </ac:spMkLst>
        </pc:spChg>
        <pc:spChg chg="add">
          <ac:chgData name="Udruga Latice" userId="8c0f1cff-c2d0-4062-8ec5-41115b959b9e" providerId="ADAL" clId="{EE2E9DB5-865D-4D52-B4E5-88727388AD5E}" dt="2023-04-26T09:12:52.395" v="3084" actId="26606"/>
          <ac:spMkLst>
            <pc:docMk/>
            <pc:sldMk cId="3619892222" sldId="319"/>
            <ac:spMk id="32" creationId="{E72D8D1B-59F6-4FF3-8547-9BBB6129F2FA}"/>
          </ac:spMkLst>
        </pc:spChg>
        <pc:spChg chg="add">
          <ac:chgData name="Udruga Latice" userId="8c0f1cff-c2d0-4062-8ec5-41115b959b9e" providerId="ADAL" clId="{EE2E9DB5-865D-4D52-B4E5-88727388AD5E}" dt="2023-04-26T09:12:52.395" v="3084" actId="26606"/>
          <ac:spMkLst>
            <pc:docMk/>
            <pc:sldMk cId="3619892222" sldId="319"/>
            <ac:spMk id="34" creationId="{8FC8C21F-9484-4A71-ABFA-6C10682FAC3E}"/>
          </ac:spMkLst>
        </pc:spChg>
        <pc:spChg chg="add">
          <ac:chgData name="Udruga Latice" userId="8c0f1cff-c2d0-4062-8ec5-41115b959b9e" providerId="ADAL" clId="{EE2E9DB5-865D-4D52-B4E5-88727388AD5E}" dt="2023-04-26T09:12:52.395" v="3084" actId="26606"/>
          <ac:spMkLst>
            <pc:docMk/>
            <pc:sldMk cId="3619892222" sldId="319"/>
            <ac:spMk id="36" creationId="{2C444748-5A8D-4B53-89FE-42B455DFA2D1}"/>
          </ac:spMkLst>
        </pc:spChg>
        <pc:spChg chg="add">
          <ac:chgData name="Udruga Latice" userId="8c0f1cff-c2d0-4062-8ec5-41115b959b9e" providerId="ADAL" clId="{EE2E9DB5-865D-4D52-B4E5-88727388AD5E}" dt="2023-04-26T09:12:52.395" v="3084" actId="26606"/>
          <ac:spMkLst>
            <pc:docMk/>
            <pc:sldMk cId="3619892222" sldId="319"/>
            <ac:spMk id="38" creationId="{14044C96-7CFD-44DB-A579-D77B0D37C681}"/>
          </ac:spMkLst>
        </pc:spChg>
        <pc:picChg chg="add mod ord">
          <ac:chgData name="Udruga Latice" userId="8c0f1cff-c2d0-4062-8ec5-41115b959b9e" providerId="ADAL" clId="{EE2E9DB5-865D-4D52-B4E5-88727388AD5E}" dt="2023-04-26T09:12:52.395" v="3084" actId="26606"/>
          <ac:picMkLst>
            <pc:docMk/>
            <pc:sldMk cId="3619892222" sldId="319"/>
            <ac:picMk id="6" creationId="{52A42B85-A10A-7C26-2850-77DE496DC9A6}"/>
          </ac:picMkLst>
        </pc:picChg>
        <pc:picChg chg="add mod ord">
          <ac:chgData name="Udruga Latice" userId="8c0f1cff-c2d0-4062-8ec5-41115b959b9e" providerId="ADAL" clId="{EE2E9DB5-865D-4D52-B4E5-88727388AD5E}" dt="2023-04-26T09:12:52.395" v="3084" actId="26606"/>
          <ac:picMkLst>
            <pc:docMk/>
            <pc:sldMk cId="3619892222" sldId="319"/>
            <ac:picMk id="8" creationId="{81A1484E-658E-09B7-ABD6-2A4BF4D12594}"/>
          </ac:picMkLst>
        </pc:picChg>
        <pc:picChg chg="add mod ord">
          <ac:chgData name="Udruga Latice" userId="8c0f1cff-c2d0-4062-8ec5-41115b959b9e" providerId="ADAL" clId="{EE2E9DB5-865D-4D52-B4E5-88727388AD5E}" dt="2023-04-26T09:12:52.395" v="3084" actId="26606"/>
          <ac:picMkLst>
            <pc:docMk/>
            <pc:sldMk cId="3619892222" sldId="319"/>
            <ac:picMk id="10" creationId="{AF754AB4-21CC-0A88-598B-EFA493F8CE0A}"/>
          </ac:picMkLst>
        </pc:picChg>
        <pc:picChg chg="add mod ord">
          <ac:chgData name="Udruga Latice" userId="8c0f1cff-c2d0-4062-8ec5-41115b959b9e" providerId="ADAL" clId="{EE2E9DB5-865D-4D52-B4E5-88727388AD5E}" dt="2023-04-26T09:12:52.395" v="3084" actId="26606"/>
          <ac:picMkLst>
            <pc:docMk/>
            <pc:sldMk cId="3619892222" sldId="319"/>
            <ac:picMk id="12" creationId="{0FB754BD-4290-C526-1958-C95FE3046073}"/>
          </ac:picMkLst>
        </pc:picChg>
      </pc:sldChg>
      <pc:sldChg chg="addSp delSp modSp new mod setBg">
        <pc:chgData name="Udruga Latice" userId="8c0f1cff-c2d0-4062-8ec5-41115b959b9e" providerId="ADAL" clId="{EE2E9DB5-865D-4D52-B4E5-88727388AD5E}" dt="2023-04-27T08:28:52.292" v="3815" actId="113"/>
        <pc:sldMkLst>
          <pc:docMk/>
          <pc:sldMk cId="2876509025" sldId="320"/>
        </pc:sldMkLst>
        <pc:spChg chg="mod ord">
          <ac:chgData name="Udruga Latice" userId="8c0f1cff-c2d0-4062-8ec5-41115b959b9e" providerId="ADAL" clId="{EE2E9DB5-865D-4D52-B4E5-88727388AD5E}" dt="2023-04-27T08:28:52.292" v="3815" actId="113"/>
          <ac:spMkLst>
            <pc:docMk/>
            <pc:sldMk cId="2876509025" sldId="320"/>
            <ac:spMk id="2" creationId="{7DA13347-BE2D-9C80-BB64-E031D7193F39}"/>
          </ac:spMkLst>
        </pc:spChg>
        <pc:spChg chg="del">
          <ac:chgData name="Udruga Latice" userId="8c0f1cff-c2d0-4062-8ec5-41115b959b9e" providerId="ADAL" clId="{EE2E9DB5-865D-4D52-B4E5-88727388AD5E}" dt="2023-04-27T08:25:31.825" v="3791" actId="931"/>
          <ac:spMkLst>
            <pc:docMk/>
            <pc:sldMk cId="2876509025" sldId="320"/>
            <ac:spMk id="3" creationId="{9FEDA1E8-6DC9-DCA4-C743-211B9D4E77E7}"/>
          </ac:spMkLst>
        </pc:spChg>
        <pc:spChg chg="del mod ord">
          <ac:chgData name="Udruga Latice" userId="8c0f1cff-c2d0-4062-8ec5-41115b959b9e" providerId="ADAL" clId="{EE2E9DB5-865D-4D52-B4E5-88727388AD5E}" dt="2023-04-27T08:28:47.776" v="3813" actId="478"/>
          <ac:spMkLst>
            <pc:docMk/>
            <pc:sldMk cId="2876509025" sldId="320"/>
            <ac:spMk id="4" creationId="{685BF60E-BB67-6279-0896-1C4A8957B3DE}"/>
          </ac:spMkLst>
        </pc:spChg>
        <pc:spChg chg="add del">
          <ac:chgData name="Udruga Latice" userId="8c0f1cff-c2d0-4062-8ec5-41115b959b9e" providerId="ADAL" clId="{EE2E9DB5-865D-4D52-B4E5-88727388AD5E}" dt="2023-04-27T08:26:13.367" v="3799" actId="26606"/>
          <ac:spMkLst>
            <pc:docMk/>
            <pc:sldMk cId="2876509025" sldId="320"/>
            <ac:spMk id="12" creationId="{63C5D1CD-3808-453F-D875-8E15AD9F63A3}"/>
          </ac:spMkLst>
        </pc:spChg>
        <pc:spChg chg="add del">
          <ac:chgData name="Udruga Latice" userId="8c0f1cff-c2d0-4062-8ec5-41115b959b9e" providerId="ADAL" clId="{EE2E9DB5-865D-4D52-B4E5-88727388AD5E}" dt="2023-04-27T08:26:12.254" v="3797" actId="26606"/>
          <ac:spMkLst>
            <pc:docMk/>
            <pc:sldMk cId="2876509025" sldId="320"/>
            <ac:spMk id="13" creationId="{4845A0EE-C4C8-4AE1-B3C6-1261368AC036}"/>
          </ac:spMkLst>
        </pc:spChg>
        <pc:spChg chg="add del">
          <ac:chgData name="Udruga Latice" userId="8c0f1cff-c2d0-4062-8ec5-41115b959b9e" providerId="ADAL" clId="{EE2E9DB5-865D-4D52-B4E5-88727388AD5E}" dt="2023-04-27T08:26:13.367" v="3799" actId="26606"/>
          <ac:spMkLst>
            <pc:docMk/>
            <pc:sldMk cId="2876509025" sldId="320"/>
            <ac:spMk id="15" creationId="{A2679492-7988-4050-9056-542444452411}"/>
          </ac:spMkLst>
        </pc:spChg>
        <pc:spChg chg="add del">
          <ac:chgData name="Udruga Latice" userId="8c0f1cff-c2d0-4062-8ec5-41115b959b9e" providerId="ADAL" clId="{EE2E9DB5-865D-4D52-B4E5-88727388AD5E}" dt="2023-04-27T08:26:13.367" v="3799" actId="26606"/>
          <ac:spMkLst>
            <pc:docMk/>
            <pc:sldMk cId="2876509025" sldId="320"/>
            <ac:spMk id="17" creationId="{B091B163-7D61-4891-ABCF-5C13D9C418D0}"/>
          </ac:spMkLst>
        </pc:spChg>
        <pc:spChg chg="add del">
          <ac:chgData name="Udruga Latice" userId="8c0f1cff-c2d0-4062-8ec5-41115b959b9e" providerId="ADAL" clId="{EE2E9DB5-865D-4D52-B4E5-88727388AD5E}" dt="2023-04-27T08:28:41.267" v="3812" actId="26606"/>
          <ac:spMkLst>
            <pc:docMk/>
            <pc:sldMk cId="2876509025" sldId="320"/>
            <ac:spMk id="21" creationId="{38468727-63BE-4191-B4A6-C30C82C0E986}"/>
          </ac:spMkLst>
        </pc:spChg>
        <pc:spChg chg="add del">
          <ac:chgData name="Udruga Latice" userId="8c0f1cff-c2d0-4062-8ec5-41115b959b9e" providerId="ADAL" clId="{EE2E9DB5-865D-4D52-B4E5-88727388AD5E}" dt="2023-04-27T08:28:41.267" v="3812" actId="26606"/>
          <ac:spMkLst>
            <pc:docMk/>
            <pc:sldMk cId="2876509025" sldId="320"/>
            <ac:spMk id="22" creationId="{9D355BB6-1BB8-4828-B246-CFB31742D7B8}"/>
          </ac:spMkLst>
        </pc:spChg>
        <pc:spChg chg="add del">
          <ac:chgData name="Udruga Latice" userId="8c0f1cff-c2d0-4062-8ec5-41115b959b9e" providerId="ADAL" clId="{EE2E9DB5-865D-4D52-B4E5-88727388AD5E}" dt="2023-04-27T08:28:41.267" v="3812" actId="26606"/>
          <ac:spMkLst>
            <pc:docMk/>
            <pc:sldMk cId="2876509025" sldId="320"/>
            <ac:spMk id="23" creationId="{CA52A9B9-B2B3-46F0-9D53-0EFF9905BF8F}"/>
          </ac:spMkLst>
        </pc:spChg>
        <pc:spChg chg="add del">
          <ac:chgData name="Udruga Latice" userId="8c0f1cff-c2d0-4062-8ec5-41115b959b9e" providerId="ADAL" clId="{EE2E9DB5-865D-4D52-B4E5-88727388AD5E}" dt="2023-04-27T08:27:06.621" v="3801" actId="931"/>
          <ac:spMkLst>
            <pc:docMk/>
            <pc:sldMk cId="2876509025" sldId="320"/>
            <ac:spMk id="24" creationId="{C531988C-96E8-FB49-372C-BBC8D819466D}"/>
          </ac:spMkLst>
        </pc:spChg>
        <pc:spChg chg="add del">
          <ac:chgData name="Udruga Latice" userId="8c0f1cff-c2d0-4062-8ec5-41115b959b9e" providerId="ADAL" clId="{EE2E9DB5-865D-4D52-B4E5-88727388AD5E}" dt="2023-04-27T08:28:26.575" v="3807" actId="26606"/>
          <ac:spMkLst>
            <pc:docMk/>
            <pc:sldMk cId="2876509025" sldId="320"/>
            <ac:spMk id="27" creationId="{96658A1C-9FBD-7DCB-8846-8316BFA222D8}"/>
          </ac:spMkLst>
        </pc:spChg>
        <pc:spChg chg="add del">
          <ac:chgData name="Udruga Latice" userId="8c0f1cff-c2d0-4062-8ec5-41115b959b9e" providerId="ADAL" clId="{EE2E9DB5-865D-4D52-B4E5-88727388AD5E}" dt="2023-04-27T08:27:19.984" v="3805" actId="26606"/>
          <ac:spMkLst>
            <pc:docMk/>
            <pc:sldMk cId="2876509025" sldId="320"/>
            <ac:spMk id="28" creationId="{848F64AA-5BE2-4280-BEFA-DC288118FCCE}"/>
          </ac:spMkLst>
        </pc:spChg>
        <pc:spChg chg="add del">
          <ac:chgData name="Udruga Latice" userId="8c0f1cff-c2d0-4062-8ec5-41115b959b9e" providerId="ADAL" clId="{EE2E9DB5-865D-4D52-B4E5-88727388AD5E}" dt="2023-04-27T08:28:26.575" v="3807" actId="26606"/>
          <ac:spMkLst>
            <pc:docMk/>
            <pc:sldMk cId="2876509025" sldId="320"/>
            <ac:spMk id="30" creationId="{5EBC18B6-E5C3-4AD1-97A4-E6A3477A0BB9}"/>
          </ac:spMkLst>
        </pc:spChg>
        <pc:spChg chg="add del">
          <ac:chgData name="Udruga Latice" userId="8c0f1cff-c2d0-4062-8ec5-41115b959b9e" providerId="ADAL" clId="{EE2E9DB5-865D-4D52-B4E5-88727388AD5E}" dt="2023-04-27T08:28:26.575" v="3807" actId="26606"/>
          <ac:spMkLst>
            <pc:docMk/>
            <pc:sldMk cId="2876509025" sldId="320"/>
            <ac:spMk id="32" creationId="{136A4AB6-B72B-4CC6-ADCF-BE807B6C3D71}"/>
          </ac:spMkLst>
        </pc:spChg>
        <pc:spChg chg="add del">
          <ac:chgData name="Udruga Latice" userId="8c0f1cff-c2d0-4062-8ec5-41115b959b9e" providerId="ADAL" clId="{EE2E9DB5-865D-4D52-B4E5-88727388AD5E}" dt="2023-04-27T08:28:26.575" v="3807" actId="26606"/>
          <ac:spMkLst>
            <pc:docMk/>
            <pc:sldMk cId="2876509025" sldId="320"/>
            <ac:spMk id="34" creationId="{B35D540D-9486-4236-952A-F72DC52D79BF}"/>
          </ac:spMkLst>
        </pc:spChg>
        <pc:spChg chg="add del">
          <ac:chgData name="Udruga Latice" userId="8c0f1cff-c2d0-4062-8ec5-41115b959b9e" providerId="ADAL" clId="{EE2E9DB5-865D-4D52-B4E5-88727388AD5E}" dt="2023-04-27T08:28:37.598" v="3809" actId="26606"/>
          <ac:spMkLst>
            <pc:docMk/>
            <pc:sldMk cId="2876509025" sldId="320"/>
            <ac:spMk id="36" creationId="{5D745267-269D-4693-9039-3C9849D0F025}"/>
          </ac:spMkLst>
        </pc:spChg>
        <pc:spChg chg="add del">
          <ac:chgData name="Udruga Latice" userId="8c0f1cff-c2d0-4062-8ec5-41115b959b9e" providerId="ADAL" clId="{EE2E9DB5-865D-4D52-B4E5-88727388AD5E}" dt="2023-04-27T08:28:37.598" v="3809" actId="26606"/>
          <ac:spMkLst>
            <pc:docMk/>
            <pc:sldMk cId="2876509025" sldId="320"/>
            <ac:spMk id="37" creationId="{0ADDB668-2CA4-4D2B-9C34-3487CA330BA8}"/>
          </ac:spMkLst>
        </pc:spChg>
        <pc:spChg chg="add del">
          <ac:chgData name="Udruga Latice" userId="8c0f1cff-c2d0-4062-8ec5-41115b959b9e" providerId="ADAL" clId="{EE2E9DB5-865D-4D52-B4E5-88727388AD5E}" dt="2023-04-27T08:28:37.598" v="3809" actId="26606"/>
          <ac:spMkLst>
            <pc:docMk/>
            <pc:sldMk cId="2876509025" sldId="320"/>
            <ac:spMk id="38" creationId="{2568BC19-F052-4108-93E1-6A3D1DEC072F}"/>
          </ac:spMkLst>
        </pc:spChg>
        <pc:spChg chg="add del">
          <ac:chgData name="Udruga Latice" userId="8c0f1cff-c2d0-4062-8ec5-41115b959b9e" providerId="ADAL" clId="{EE2E9DB5-865D-4D52-B4E5-88727388AD5E}" dt="2023-04-27T08:28:37.598" v="3809" actId="26606"/>
          <ac:spMkLst>
            <pc:docMk/>
            <pc:sldMk cId="2876509025" sldId="320"/>
            <ac:spMk id="39" creationId="{D5FD337D-4D6B-4C8B-B6F5-121097E09881}"/>
          </ac:spMkLst>
        </pc:spChg>
        <pc:spChg chg="add del">
          <ac:chgData name="Udruga Latice" userId="8c0f1cff-c2d0-4062-8ec5-41115b959b9e" providerId="ADAL" clId="{EE2E9DB5-865D-4D52-B4E5-88727388AD5E}" dt="2023-04-27T08:28:41.267" v="3811" actId="26606"/>
          <ac:spMkLst>
            <pc:docMk/>
            <pc:sldMk cId="2876509025" sldId="320"/>
            <ac:spMk id="41" creationId="{848F64AA-5BE2-4280-BEFA-DC288118FCCE}"/>
          </ac:spMkLst>
        </pc:spChg>
        <pc:spChg chg="add">
          <ac:chgData name="Udruga Latice" userId="8c0f1cff-c2d0-4062-8ec5-41115b959b9e" providerId="ADAL" clId="{EE2E9DB5-865D-4D52-B4E5-88727388AD5E}" dt="2023-04-27T08:28:41.267" v="3812" actId="26606"/>
          <ac:spMkLst>
            <pc:docMk/>
            <pc:sldMk cId="2876509025" sldId="320"/>
            <ac:spMk id="43" creationId="{7C9BE72A-4F97-4FA0-AF09-2C65D071CFF3}"/>
          </ac:spMkLst>
        </pc:spChg>
        <pc:picChg chg="add mod ord">
          <ac:chgData name="Udruga Latice" userId="8c0f1cff-c2d0-4062-8ec5-41115b959b9e" providerId="ADAL" clId="{EE2E9DB5-865D-4D52-B4E5-88727388AD5E}" dt="2023-04-27T08:28:41.267" v="3812" actId="26606"/>
          <ac:picMkLst>
            <pc:docMk/>
            <pc:sldMk cId="2876509025" sldId="320"/>
            <ac:picMk id="6" creationId="{34102BD4-761C-0A23-C42B-E0FEB237BAD2}"/>
          </ac:picMkLst>
        </pc:picChg>
        <pc:picChg chg="add mod ord">
          <ac:chgData name="Udruga Latice" userId="8c0f1cff-c2d0-4062-8ec5-41115b959b9e" providerId="ADAL" clId="{EE2E9DB5-865D-4D52-B4E5-88727388AD5E}" dt="2023-04-27T08:28:41.267" v="3812" actId="26606"/>
          <ac:picMkLst>
            <pc:docMk/>
            <pc:sldMk cId="2876509025" sldId="320"/>
            <ac:picMk id="8" creationId="{123AABEC-BEC4-26DD-6EF2-BD3D8B13961A}"/>
          </ac:picMkLst>
        </pc:picChg>
        <pc:picChg chg="add mod ord">
          <ac:chgData name="Udruga Latice" userId="8c0f1cff-c2d0-4062-8ec5-41115b959b9e" providerId="ADAL" clId="{EE2E9DB5-865D-4D52-B4E5-88727388AD5E}" dt="2023-04-27T08:28:41.267" v="3812" actId="26606"/>
          <ac:picMkLst>
            <pc:docMk/>
            <pc:sldMk cId="2876509025" sldId="320"/>
            <ac:picMk id="10" creationId="{E9B0260C-2B11-60EA-492C-E2BACB489ED9}"/>
          </ac:picMkLst>
        </pc:picChg>
        <pc:cxnChg chg="add del">
          <ac:chgData name="Udruga Latice" userId="8c0f1cff-c2d0-4062-8ec5-41115b959b9e" providerId="ADAL" clId="{EE2E9DB5-865D-4D52-B4E5-88727388AD5E}" dt="2023-04-27T08:26:13.367" v="3799" actId="26606"/>
          <ac:cxnSpMkLst>
            <pc:docMk/>
            <pc:sldMk cId="2876509025" sldId="320"/>
            <ac:cxnSpMk id="19" creationId="{C49DA8F6-BCC1-4447-B54C-57856834B94B}"/>
          </ac:cxnSpMkLst>
        </pc:cxnChg>
      </pc:sldChg>
    </pc:docChg>
  </pc:docChgLst>
  <pc:docChgLst>
    <pc:chgData name="Udruga Latice" userId="8c0f1cff-c2d0-4062-8ec5-41115b959b9e" providerId="ADAL" clId="{29C84416-9367-4A1E-93F9-A5D691CD5517}"/>
    <pc:docChg chg="undo custSel addSld delSld modSld">
      <pc:chgData name="Udruga Latice" userId="8c0f1cff-c2d0-4062-8ec5-41115b959b9e" providerId="ADAL" clId="{29C84416-9367-4A1E-93F9-A5D691CD5517}" dt="2024-03-26T08:27:07.002" v="2747" actId="403"/>
      <pc:docMkLst>
        <pc:docMk/>
      </pc:docMkLst>
      <pc:sldChg chg="addSp delSp modSp mod">
        <pc:chgData name="Udruga Latice" userId="8c0f1cff-c2d0-4062-8ec5-41115b959b9e" providerId="ADAL" clId="{29C84416-9367-4A1E-93F9-A5D691CD5517}" dt="2024-03-22T12:49:05.798" v="2471" actId="1076"/>
        <pc:sldMkLst>
          <pc:docMk/>
          <pc:sldMk cId="3854255245" sldId="256"/>
        </pc:sldMkLst>
        <pc:spChg chg="mod">
          <ac:chgData name="Udruga Latice" userId="8c0f1cff-c2d0-4062-8ec5-41115b959b9e" providerId="ADAL" clId="{29C84416-9367-4A1E-93F9-A5D691CD5517}" dt="2024-03-22T12:48:51.636" v="2468" actId="1076"/>
          <ac:spMkLst>
            <pc:docMk/>
            <pc:sldMk cId="3854255245" sldId="256"/>
            <ac:spMk id="2" creationId="{DB435BDB-FF06-46E2-8B82-4785D3A7A44A}"/>
          </ac:spMkLst>
        </pc:spChg>
        <pc:spChg chg="mod">
          <ac:chgData name="Udruga Latice" userId="8c0f1cff-c2d0-4062-8ec5-41115b959b9e" providerId="ADAL" clId="{29C84416-9367-4A1E-93F9-A5D691CD5517}" dt="2024-03-22T12:48:59.327" v="2470" actId="1076"/>
          <ac:spMkLst>
            <pc:docMk/>
            <pc:sldMk cId="3854255245" sldId="256"/>
            <ac:spMk id="3" creationId="{C1657110-302B-49C6-9849-C252182A9592}"/>
          </ac:spMkLst>
        </pc:spChg>
        <pc:spChg chg="del">
          <ac:chgData name="Udruga Latice" userId="8c0f1cff-c2d0-4062-8ec5-41115b959b9e" providerId="ADAL" clId="{29C84416-9367-4A1E-93F9-A5D691CD5517}" dt="2024-03-20T12:50:41.200" v="2259" actId="26606"/>
          <ac:spMkLst>
            <pc:docMk/>
            <pc:sldMk cId="3854255245" sldId="256"/>
            <ac:spMk id="45" creationId="{C475749F-F487-4EFB-ABC7-C1359590EB76}"/>
          </ac:spMkLst>
        </pc:spChg>
        <pc:spChg chg="add">
          <ac:chgData name="Udruga Latice" userId="8c0f1cff-c2d0-4062-8ec5-41115b959b9e" providerId="ADAL" clId="{29C84416-9367-4A1E-93F9-A5D691CD5517}" dt="2024-03-20T12:50:41.200" v="2259" actId="26606"/>
          <ac:spMkLst>
            <pc:docMk/>
            <pc:sldMk cId="3854255245" sldId="256"/>
            <ac:spMk id="50" creationId="{AC477752-ACCA-41C1-9B1D-D0CED1F9CBDD}"/>
          </ac:spMkLst>
        </pc:spChg>
        <pc:picChg chg="mod ord">
          <ac:chgData name="Udruga Latice" userId="8c0f1cff-c2d0-4062-8ec5-41115b959b9e" providerId="ADAL" clId="{29C84416-9367-4A1E-93F9-A5D691CD5517}" dt="2024-03-22T12:49:05.798" v="2471" actId="1076"/>
          <ac:picMkLst>
            <pc:docMk/>
            <pc:sldMk cId="3854255245" sldId="256"/>
            <ac:picMk id="4" creationId="{6B900986-2305-4881-975B-399FB79C9525}"/>
          </ac:picMkLst>
        </pc:picChg>
        <pc:picChg chg="add mod ord">
          <ac:chgData name="Udruga Latice" userId="8c0f1cff-c2d0-4062-8ec5-41115b959b9e" providerId="ADAL" clId="{29C84416-9367-4A1E-93F9-A5D691CD5517}" dt="2024-03-22T12:48:55.053" v="2469" actId="1076"/>
          <ac:picMkLst>
            <pc:docMk/>
            <pc:sldMk cId="3854255245" sldId="256"/>
            <ac:picMk id="6" creationId="{1E3E50F0-F3BB-8EAC-4E36-6C316A0BA7A4}"/>
          </ac:picMkLst>
        </pc:picChg>
        <pc:picChg chg="del">
          <ac:chgData name="Udruga Latice" userId="8c0f1cff-c2d0-4062-8ec5-41115b959b9e" providerId="ADAL" clId="{29C84416-9367-4A1E-93F9-A5D691CD5517}" dt="2024-03-20T12:50:31.693" v="2255" actId="478"/>
          <ac:picMkLst>
            <pc:docMk/>
            <pc:sldMk cId="3854255245" sldId="256"/>
            <ac:picMk id="14" creationId="{0CC63DE4-A7C2-45D4-BFD5-6080498E6275}"/>
          </ac:picMkLst>
        </pc:picChg>
      </pc:sldChg>
      <pc:sldChg chg="addSp delSp modSp mod setBg setClrOvrMap">
        <pc:chgData name="Udruga Latice" userId="8c0f1cff-c2d0-4062-8ec5-41115b959b9e" providerId="ADAL" clId="{29C84416-9367-4A1E-93F9-A5D691CD5517}" dt="2024-03-20T09:22:29.588" v="836" actId="1076"/>
        <pc:sldMkLst>
          <pc:docMk/>
          <pc:sldMk cId="2552483239" sldId="257"/>
        </pc:sldMkLst>
        <pc:spChg chg="mod ord">
          <ac:chgData name="Udruga Latice" userId="8c0f1cff-c2d0-4062-8ec5-41115b959b9e" providerId="ADAL" clId="{29C84416-9367-4A1E-93F9-A5D691CD5517}" dt="2024-03-20T09:21:18.765" v="816" actId="26606"/>
          <ac:spMkLst>
            <pc:docMk/>
            <pc:sldMk cId="2552483239" sldId="257"/>
            <ac:spMk id="6" creationId="{5BC26E02-4F9D-48F8-A3DE-03D09C29EA94}"/>
          </ac:spMkLst>
        </pc:spChg>
        <pc:spChg chg="del">
          <ac:chgData name="Udruga Latice" userId="8c0f1cff-c2d0-4062-8ec5-41115b959b9e" providerId="ADAL" clId="{29C84416-9367-4A1E-93F9-A5D691CD5517}" dt="2024-03-19T09:10:35.564" v="369" actId="26606"/>
          <ac:spMkLst>
            <pc:docMk/>
            <pc:sldMk cId="2552483239" sldId="257"/>
            <ac:spMk id="188" creationId="{9AB13476-CE21-4746-B044-FD491AC8416F}"/>
          </ac:spMkLst>
        </pc:spChg>
        <pc:spChg chg="del">
          <ac:chgData name="Udruga Latice" userId="8c0f1cff-c2d0-4062-8ec5-41115b959b9e" providerId="ADAL" clId="{29C84416-9367-4A1E-93F9-A5D691CD5517}" dt="2024-03-19T09:10:35.564" v="369" actId="26606"/>
          <ac:spMkLst>
            <pc:docMk/>
            <pc:sldMk cId="2552483239" sldId="257"/>
            <ac:spMk id="190" creationId="{3FCFB1DE-0B7E-48CC-BA90-B2AB0889F9D6}"/>
          </ac:spMkLst>
        </pc:spChg>
        <pc:spChg chg="add del">
          <ac:chgData name="Udruga Latice" userId="8c0f1cff-c2d0-4062-8ec5-41115b959b9e" providerId="ADAL" clId="{29C84416-9367-4A1E-93F9-A5D691CD5517}" dt="2024-03-19T09:10:49.922" v="370" actId="26606"/>
          <ac:spMkLst>
            <pc:docMk/>
            <pc:sldMk cId="2552483239" sldId="257"/>
            <ac:spMk id="195" creationId="{A3C210E6-A35A-4F68-8D60-801A019C75B8}"/>
          </ac:spMkLst>
        </pc:spChg>
        <pc:spChg chg="add del">
          <ac:chgData name="Udruga Latice" userId="8c0f1cff-c2d0-4062-8ec5-41115b959b9e" providerId="ADAL" clId="{29C84416-9367-4A1E-93F9-A5D691CD5517}" dt="2024-03-19T09:10:49.922" v="370" actId="26606"/>
          <ac:spMkLst>
            <pc:docMk/>
            <pc:sldMk cId="2552483239" sldId="257"/>
            <ac:spMk id="197" creationId="{AC0D06B0-F19C-459E-B221-A34B506FB5E3}"/>
          </ac:spMkLst>
        </pc:spChg>
        <pc:spChg chg="add del">
          <ac:chgData name="Udruga Latice" userId="8c0f1cff-c2d0-4062-8ec5-41115b959b9e" providerId="ADAL" clId="{29C84416-9367-4A1E-93F9-A5D691CD5517}" dt="2024-03-19T09:10:49.922" v="370" actId="26606"/>
          <ac:spMkLst>
            <pc:docMk/>
            <pc:sldMk cId="2552483239" sldId="257"/>
            <ac:spMk id="199" creationId="{345B26DA-1C6B-4C66-81C9-9C1877FC2DB1}"/>
          </ac:spMkLst>
        </pc:spChg>
        <pc:spChg chg="add del">
          <ac:chgData name="Udruga Latice" userId="8c0f1cff-c2d0-4062-8ec5-41115b959b9e" providerId="ADAL" clId="{29C84416-9367-4A1E-93F9-A5D691CD5517}" dt="2024-03-19T09:10:49.922" v="370" actId="26606"/>
          <ac:spMkLst>
            <pc:docMk/>
            <pc:sldMk cId="2552483239" sldId="257"/>
            <ac:spMk id="201" creationId="{98DE6C44-43F8-4DE4-AB81-66853FFEA09A}"/>
          </ac:spMkLst>
        </pc:spChg>
        <pc:spChg chg="add del">
          <ac:chgData name="Udruga Latice" userId="8c0f1cff-c2d0-4062-8ec5-41115b959b9e" providerId="ADAL" clId="{29C84416-9367-4A1E-93F9-A5D691CD5517}" dt="2024-03-19T09:10:49.922" v="370" actId="26606"/>
          <ac:spMkLst>
            <pc:docMk/>
            <pc:sldMk cId="2552483239" sldId="257"/>
            <ac:spMk id="203" creationId="{2409529B-9B56-4F10-BE4D-F934DB89E57E}"/>
          </ac:spMkLst>
        </pc:spChg>
        <pc:spChg chg="add del">
          <ac:chgData name="Udruga Latice" userId="8c0f1cff-c2d0-4062-8ec5-41115b959b9e" providerId="ADAL" clId="{29C84416-9367-4A1E-93F9-A5D691CD5517}" dt="2024-03-20T09:15:02.372" v="803" actId="26606"/>
          <ac:spMkLst>
            <pc:docMk/>
            <pc:sldMk cId="2552483239" sldId="257"/>
            <ac:spMk id="213" creationId="{FF93924A-10DF-4647-8C7A-115C0175774D}"/>
          </ac:spMkLst>
        </pc:spChg>
        <pc:spChg chg="add del">
          <ac:chgData name="Udruga Latice" userId="8c0f1cff-c2d0-4062-8ec5-41115b959b9e" providerId="ADAL" clId="{29C84416-9367-4A1E-93F9-A5D691CD5517}" dt="2024-03-20T09:15:47.951" v="808" actId="26606"/>
          <ac:spMkLst>
            <pc:docMk/>
            <pc:sldMk cId="2552483239" sldId="257"/>
            <ac:spMk id="215" creationId="{AC0D06B0-F19C-459E-B221-A34B506FB5E3}"/>
          </ac:spMkLst>
        </pc:spChg>
        <pc:spChg chg="add del">
          <ac:chgData name="Udruga Latice" userId="8c0f1cff-c2d0-4062-8ec5-41115b959b9e" providerId="ADAL" clId="{29C84416-9367-4A1E-93F9-A5D691CD5517}" dt="2024-03-20T09:15:47.951" v="808" actId="26606"/>
          <ac:spMkLst>
            <pc:docMk/>
            <pc:sldMk cId="2552483239" sldId="257"/>
            <ac:spMk id="216" creationId="{A3C210E6-A35A-4F68-8D60-801A019C75B8}"/>
          </ac:spMkLst>
        </pc:spChg>
        <pc:spChg chg="add del">
          <ac:chgData name="Udruga Latice" userId="8c0f1cff-c2d0-4062-8ec5-41115b959b9e" providerId="ADAL" clId="{29C84416-9367-4A1E-93F9-A5D691CD5517}" dt="2024-03-20T09:15:47.951" v="808" actId="26606"/>
          <ac:spMkLst>
            <pc:docMk/>
            <pc:sldMk cId="2552483239" sldId="257"/>
            <ac:spMk id="217" creationId="{345B26DA-1C6B-4C66-81C9-9C1877FC2DB1}"/>
          </ac:spMkLst>
        </pc:spChg>
        <pc:spChg chg="add del">
          <ac:chgData name="Udruga Latice" userId="8c0f1cff-c2d0-4062-8ec5-41115b959b9e" providerId="ADAL" clId="{29C84416-9367-4A1E-93F9-A5D691CD5517}" dt="2024-03-20T09:15:47.951" v="808" actId="26606"/>
          <ac:spMkLst>
            <pc:docMk/>
            <pc:sldMk cId="2552483239" sldId="257"/>
            <ac:spMk id="219" creationId="{98DE6C44-43F8-4DE4-AB81-66853FFEA09A}"/>
          </ac:spMkLst>
        </pc:spChg>
        <pc:spChg chg="add del">
          <ac:chgData name="Udruga Latice" userId="8c0f1cff-c2d0-4062-8ec5-41115b959b9e" providerId="ADAL" clId="{29C84416-9367-4A1E-93F9-A5D691CD5517}" dt="2024-03-20T09:15:47.951" v="808" actId="26606"/>
          <ac:spMkLst>
            <pc:docMk/>
            <pc:sldMk cId="2552483239" sldId="257"/>
            <ac:spMk id="221" creationId="{2409529B-9B56-4F10-BE4D-F934DB89E57E}"/>
          </ac:spMkLst>
        </pc:spChg>
        <pc:spChg chg="add del">
          <ac:chgData name="Udruga Latice" userId="8c0f1cff-c2d0-4062-8ec5-41115b959b9e" providerId="ADAL" clId="{29C84416-9367-4A1E-93F9-A5D691CD5517}" dt="2024-03-20T09:16:36.272" v="812" actId="26606"/>
          <ac:spMkLst>
            <pc:docMk/>
            <pc:sldMk cId="2552483239" sldId="257"/>
            <ac:spMk id="226" creationId="{4513F69C-3D6D-4E72-9289-5BC3584D6D3B}"/>
          </ac:spMkLst>
        </pc:spChg>
        <pc:spChg chg="add del">
          <ac:chgData name="Udruga Latice" userId="8c0f1cff-c2d0-4062-8ec5-41115b959b9e" providerId="ADAL" clId="{29C84416-9367-4A1E-93F9-A5D691CD5517}" dt="2024-03-20T09:16:36.267" v="811" actId="26606"/>
          <ac:spMkLst>
            <pc:docMk/>
            <pc:sldMk cId="2552483239" sldId="257"/>
            <ac:spMk id="231" creationId="{5CB593EA-2F98-479F-B4C4-F366571FA64D}"/>
          </ac:spMkLst>
        </pc:spChg>
        <pc:spChg chg="add del">
          <ac:chgData name="Udruga Latice" userId="8c0f1cff-c2d0-4062-8ec5-41115b959b9e" providerId="ADAL" clId="{29C84416-9367-4A1E-93F9-A5D691CD5517}" dt="2024-03-20T09:16:36.267" v="811" actId="26606"/>
          <ac:spMkLst>
            <pc:docMk/>
            <pc:sldMk cId="2552483239" sldId="257"/>
            <ac:spMk id="233" creationId="{39BEB6D0-9E4E-4221-93D1-74ABECEE9EFC}"/>
          </ac:spMkLst>
        </pc:spChg>
        <pc:spChg chg="add del">
          <ac:chgData name="Udruga Latice" userId="8c0f1cff-c2d0-4062-8ec5-41115b959b9e" providerId="ADAL" clId="{29C84416-9367-4A1E-93F9-A5D691CD5517}" dt="2024-03-20T09:21:18.765" v="816" actId="26606"/>
          <ac:spMkLst>
            <pc:docMk/>
            <pc:sldMk cId="2552483239" sldId="257"/>
            <ac:spMk id="235" creationId="{12C63567-9A18-430B-817B-152D609F572F}"/>
          </ac:spMkLst>
        </pc:spChg>
        <pc:spChg chg="add">
          <ac:chgData name="Udruga Latice" userId="8c0f1cff-c2d0-4062-8ec5-41115b959b9e" providerId="ADAL" clId="{29C84416-9367-4A1E-93F9-A5D691CD5517}" dt="2024-03-20T09:21:18.765" v="816" actId="26606"/>
          <ac:spMkLst>
            <pc:docMk/>
            <pc:sldMk cId="2552483239" sldId="257"/>
            <ac:spMk id="240" creationId="{FF93924A-10DF-4647-8C7A-115C0175774D}"/>
          </ac:spMkLst>
        </pc:spChg>
        <pc:picChg chg="mod ord">
          <ac:chgData name="Udruga Latice" userId="8c0f1cff-c2d0-4062-8ec5-41115b959b9e" providerId="ADAL" clId="{29C84416-9367-4A1E-93F9-A5D691CD5517}" dt="2024-03-20T09:15:51.551" v="809" actId="1076"/>
          <ac:picMkLst>
            <pc:docMk/>
            <pc:sldMk cId="2552483239" sldId="257"/>
            <ac:picMk id="2" creationId="{C9B48788-EBAC-4E94-B151-25967EBF2899}"/>
          </ac:picMkLst>
        </pc:picChg>
        <pc:picChg chg="add mod ord">
          <ac:chgData name="Udruga Latice" userId="8c0f1cff-c2d0-4062-8ec5-41115b959b9e" providerId="ADAL" clId="{29C84416-9367-4A1E-93F9-A5D691CD5517}" dt="2024-03-20T09:21:49.352" v="822" actId="1076"/>
          <ac:picMkLst>
            <pc:docMk/>
            <pc:sldMk cId="2552483239" sldId="257"/>
            <ac:picMk id="3" creationId="{6102CA19-970F-583B-9D87-FB4678824B64}"/>
          </ac:picMkLst>
        </pc:picChg>
        <pc:picChg chg="del">
          <ac:chgData name="Udruga Latice" userId="8c0f1cff-c2d0-4062-8ec5-41115b959b9e" providerId="ADAL" clId="{29C84416-9367-4A1E-93F9-A5D691CD5517}" dt="2024-03-18T13:51:15.770" v="75" actId="478"/>
          <ac:picMkLst>
            <pc:docMk/>
            <pc:sldMk cId="2552483239" sldId="257"/>
            <ac:picMk id="4" creationId="{2A34DE7D-E35C-BDD6-AB35-89D1E4B60D05}"/>
          </ac:picMkLst>
        </pc:picChg>
        <pc:picChg chg="add del mod ord">
          <ac:chgData name="Udruga Latice" userId="8c0f1cff-c2d0-4062-8ec5-41115b959b9e" providerId="ADAL" clId="{29C84416-9367-4A1E-93F9-A5D691CD5517}" dt="2024-03-20T09:01:48.820" v="795" actId="478"/>
          <ac:picMkLst>
            <pc:docMk/>
            <pc:sldMk cId="2552483239" sldId="257"/>
            <ac:picMk id="5" creationId="{44FDD07F-79C2-ACBE-CD02-EC8D872C6D82}"/>
          </ac:picMkLst>
        </pc:picChg>
        <pc:picChg chg="add mod ord">
          <ac:chgData name="Udruga Latice" userId="8c0f1cff-c2d0-4062-8ec5-41115b959b9e" providerId="ADAL" clId="{29C84416-9367-4A1E-93F9-A5D691CD5517}" dt="2024-03-20T09:22:11.355" v="830" actId="14100"/>
          <ac:picMkLst>
            <pc:docMk/>
            <pc:sldMk cId="2552483239" sldId="257"/>
            <ac:picMk id="7" creationId="{28FF4A6F-0A93-849E-3A1E-C2A500A8D155}"/>
          </ac:picMkLst>
        </pc:picChg>
        <pc:picChg chg="del">
          <ac:chgData name="Udruga Latice" userId="8c0f1cff-c2d0-4062-8ec5-41115b959b9e" providerId="ADAL" clId="{29C84416-9367-4A1E-93F9-A5D691CD5517}" dt="2024-03-19T09:08:59.332" v="365" actId="478"/>
          <ac:picMkLst>
            <pc:docMk/>
            <pc:sldMk cId="2552483239" sldId="257"/>
            <ac:picMk id="7" creationId="{6D48355E-E04F-D21D-00B4-F4BAB0635A44}"/>
          </ac:picMkLst>
        </pc:picChg>
        <pc:picChg chg="add mod ord">
          <ac:chgData name="Udruga Latice" userId="8c0f1cff-c2d0-4062-8ec5-41115b959b9e" providerId="ADAL" clId="{29C84416-9367-4A1E-93F9-A5D691CD5517}" dt="2024-03-20T09:22:01.653" v="827" actId="1076"/>
          <ac:picMkLst>
            <pc:docMk/>
            <pc:sldMk cId="2552483239" sldId="257"/>
            <ac:picMk id="9" creationId="{9A4AFC53-18AD-A212-2757-B6250D83C2CE}"/>
          </ac:picMkLst>
        </pc:picChg>
        <pc:picChg chg="add mod ord">
          <ac:chgData name="Udruga Latice" userId="8c0f1cff-c2d0-4062-8ec5-41115b959b9e" providerId="ADAL" clId="{29C84416-9367-4A1E-93F9-A5D691CD5517}" dt="2024-03-20T09:22:20.060" v="833" actId="1076"/>
          <ac:picMkLst>
            <pc:docMk/>
            <pc:sldMk cId="2552483239" sldId="257"/>
            <ac:picMk id="10" creationId="{132CC9B7-56E9-8BAB-62A7-99CC3F9CC2C5}"/>
          </ac:picMkLst>
        </pc:picChg>
        <pc:picChg chg="add del mod ord">
          <ac:chgData name="Udruga Latice" userId="8c0f1cff-c2d0-4062-8ec5-41115b959b9e" providerId="ADAL" clId="{29C84416-9367-4A1E-93F9-A5D691CD5517}" dt="2024-03-20T09:21:30.912" v="817" actId="478"/>
          <ac:picMkLst>
            <pc:docMk/>
            <pc:sldMk cId="2552483239" sldId="257"/>
            <ac:picMk id="12" creationId="{3892E03E-B0F5-1327-C792-1DB4548D3028}"/>
          </ac:picMkLst>
        </pc:picChg>
        <pc:picChg chg="del">
          <ac:chgData name="Udruga Latice" userId="8c0f1cff-c2d0-4062-8ec5-41115b959b9e" providerId="ADAL" clId="{29C84416-9367-4A1E-93F9-A5D691CD5517}" dt="2024-03-19T09:08:51.392" v="361" actId="478"/>
          <ac:picMkLst>
            <pc:docMk/>
            <pc:sldMk cId="2552483239" sldId="257"/>
            <ac:picMk id="14" creationId="{24C1EBF4-4448-5C3C-E59B-2A976D418FCD}"/>
          </ac:picMkLst>
        </pc:picChg>
        <pc:picChg chg="mod ord">
          <ac:chgData name="Udruga Latice" userId="8c0f1cff-c2d0-4062-8ec5-41115b959b9e" providerId="ADAL" clId="{29C84416-9367-4A1E-93F9-A5D691CD5517}" dt="2024-03-20T09:22:29.588" v="836" actId="1076"/>
          <ac:picMkLst>
            <pc:docMk/>
            <pc:sldMk cId="2552483239" sldId="257"/>
            <ac:picMk id="17" creationId="{26267B52-F33A-16AB-6BE6-614FB5EE21F3}"/>
          </ac:picMkLst>
        </pc:picChg>
        <pc:cxnChg chg="add del">
          <ac:chgData name="Udruga Latice" userId="8c0f1cff-c2d0-4062-8ec5-41115b959b9e" providerId="ADAL" clId="{29C84416-9367-4A1E-93F9-A5D691CD5517}" dt="2024-03-20T09:15:02.384" v="804" actId="26606"/>
          <ac:cxnSpMkLst>
            <pc:docMk/>
            <pc:sldMk cId="2552483239" sldId="257"/>
            <ac:cxnSpMk id="208" creationId="{1503BFE4-729B-D9D0-C17B-501E6AF1127A}"/>
          </ac:cxnSpMkLst>
        </pc:cxnChg>
      </pc:sldChg>
      <pc:sldChg chg="modSp mod">
        <pc:chgData name="Udruga Latice" userId="8c0f1cff-c2d0-4062-8ec5-41115b959b9e" providerId="ADAL" clId="{29C84416-9367-4A1E-93F9-A5D691CD5517}" dt="2024-03-20T11:38:54.166" v="1642" actId="207"/>
        <pc:sldMkLst>
          <pc:docMk/>
          <pc:sldMk cId="2133769353" sldId="259"/>
        </pc:sldMkLst>
        <pc:spChg chg="mod">
          <ac:chgData name="Udruga Latice" userId="8c0f1cff-c2d0-4062-8ec5-41115b959b9e" providerId="ADAL" clId="{29C84416-9367-4A1E-93F9-A5D691CD5517}" dt="2024-03-20T11:38:54.166" v="1642" actId="207"/>
          <ac:spMkLst>
            <pc:docMk/>
            <pc:sldMk cId="2133769353" sldId="259"/>
            <ac:spMk id="8" creationId="{3C486D6E-76E4-4F74-82E2-AE3E4C01BC76}"/>
          </ac:spMkLst>
        </pc:spChg>
      </pc:sldChg>
      <pc:sldChg chg="addSp delSp modSp mod">
        <pc:chgData name="Udruga Latice" userId="8c0f1cff-c2d0-4062-8ec5-41115b959b9e" providerId="ADAL" clId="{29C84416-9367-4A1E-93F9-A5D691CD5517}" dt="2024-03-20T12:27:55.265" v="1860" actId="14100"/>
        <pc:sldMkLst>
          <pc:docMk/>
          <pc:sldMk cId="262428357" sldId="263"/>
        </pc:sldMkLst>
        <pc:picChg chg="del">
          <ac:chgData name="Udruga Latice" userId="8c0f1cff-c2d0-4062-8ec5-41115b959b9e" providerId="ADAL" clId="{29C84416-9367-4A1E-93F9-A5D691CD5517}" dt="2024-03-18T12:09:51.655" v="63" actId="478"/>
          <ac:picMkLst>
            <pc:docMk/>
            <pc:sldMk cId="262428357" sldId="263"/>
            <ac:picMk id="2" creationId="{E5EDE0DB-1814-9D05-D2A6-98E9523D01E8}"/>
          </ac:picMkLst>
        </pc:picChg>
        <pc:picChg chg="add mod">
          <ac:chgData name="Udruga Latice" userId="8c0f1cff-c2d0-4062-8ec5-41115b959b9e" providerId="ADAL" clId="{29C84416-9367-4A1E-93F9-A5D691CD5517}" dt="2024-03-20T09:57:27.640" v="1388" actId="1076"/>
          <ac:picMkLst>
            <pc:docMk/>
            <pc:sldMk cId="262428357" sldId="263"/>
            <ac:picMk id="3" creationId="{10719941-FD0A-A77E-8A79-1F4D9339BDA2}"/>
          </ac:picMkLst>
        </pc:picChg>
        <pc:picChg chg="del">
          <ac:chgData name="Udruga Latice" userId="8c0f1cff-c2d0-4062-8ec5-41115b959b9e" providerId="ADAL" clId="{29C84416-9367-4A1E-93F9-A5D691CD5517}" dt="2024-03-18T12:09:52.157" v="64" actId="478"/>
          <ac:picMkLst>
            <pc:docMk/>
            <pc:sldMk cId="262428357" sldId="263"/>
            <ac:picMk id="3" creationId="{CD394AEE-96B4-8EFF-88DC-FD2182DE318D}"/>
          </ac:picMkLst>
        </pc:picChg>
        <pc:picChg chg="del">
          <ac:chgData name="Udruga Latice" userId="8c0f1cff-c2d0-4062-8ec5-41115b959b9e" providerId="ADAL" clId="{29C84416-9367-4A1E-93F9-A5D691CD5517}" dt="2024-03-18T12:06:56.408" v="50" actId="478"/>
          <ac:picMkLst>
            <pc:docMk/>
            <pc:sldMk cId="262428357" sldId="263"/>
            <ac:picMk id="7" creationId="{E6909F4C-E032-5963-CF91-CF89D270ECBF}"/>
          </ac:picMkLst>
        </pc:picChg>
        <pc:picChg chg="add del">
          <ac:chgData name="Udruga Latice" userId="8c0f1cff-c2d0-4062-8ec5-41115b959b9e" providerId="ADAL" clId="{29C84416-9367-4A1E-93F9-A5D691CD5517}" dt="2024-03-20T12:26:47.132" v="1853" actId="478"/>
          <ac:picMkLst>
            <pc:docMk/>
            <pc:sldMk cId="262428357" sldId="263"/>
            <ac:picMk id="9" creationId="{1F4420DF-0EE6-C1B0-080D-54D8F0F4F837}"/>
          </ac:picMkLst>
        </pc:picChg>
        <pc:picChg chg="add del mod">
          <ac:chgData name="Udruga Latice" userId="8c0f1cff-c2d0-4062-8ec5-41115b959b9e" providerId="ADAL" clId="{29C84416-9367-4A1E-93F9-A5D691CD5517}" dt="2024-03-18T12:08:15.539" v="55" actId="478"/>
          <ac:picMkLst>
            <pc:docMk/>
            <pc:sldMk cId="262428357" sldId="263"/>
            <ac:picMk id="10" creationId="{E2E225A8-0A64-E324-847E-C725D73A32F7}"/>
          </ac:picMkLst>
        </pc:picChg>
        <pc:picChg chg="add mod">
          <ac:chgData name="Udruga Latice" userId="8c0f1cff-c2d0-4062-8ec5-41115b959b9e" providerId="ADAL" clId="{29C84416-9367-4A1E-93F9-A5D691CD5517}" dt="2024-03-20T12:27:55.265" v="1860" actId="14100"/>
          <ac:picMkLst>
            <pc:docMk/>
            <pc:sldMk cId="262428357" sldId="263"/>
            <ac:picMk id="11" creationId="{1543C9B7-1C96-09A4-6748-39C9E720AFE5}"/>
          </ac:picMkLst>
        </pc:picChg>
        <pc:picChg chg="add del mod">
          <ac:chgData name="Udruga Latice" userId="8c0f1cff-c2d0-4062-8ec5-41115b959b9e" providerId="ADAL" clId="{29C84416-9367-4A1E-93F9-A5D691CD5517}" dt="2024-03-20T12:26:42.254" v="1851" actId="478"/>
          <ac:picMkLst>
            <pc:docMk/>
            <pc:sldMk cId="262428357" sldId="263"/>
            <ac:picMk id="12" creationId="{699FF70E-F2FC-5ABE-AA06-18E1003CDC58}"/>
          </ac:picMkLst>
        </pc:picChg>
        <pc:picChg chg="add del mod">
          <ac:chgData name="Udruga Latice" userId="8c0f1cff-c2d0-4062-8ec5-41115b959b9e" providerId="ADAL" clId="{29C84416-9367-4A1E-93F9-A5D691CD5517}" dt="2024-03-20T09:57:12.086" v="1383" actId="478"/>
          <ac:picMkLst>
            <pc:docMk/>
            <pc:sldMk cId="262428357" sldId="263"/>
            <ac:picMk id="13" creationId="{DF186A3F-CD42-90EE-F08A-791F6C2E4954}"/>
          </ac:picMkLst>
        </pc:picChg>
        <pc:picChg chg="add mod">
          <ac:chgData name="Udruga Latice" userId="8c0f1cff-c2d0-4062-8ec5-41115b959b9e" providerId="ADAL" clId="{29C84416-9367-4A1E-93F9-A5D691CD5517}" dt="2024-03-18T12:10:21.006" v="70" actId="14100"/>
          <ac:picMkLst>
            <pc:docMk/>
            <pc:sldMk cId="262428357" sldId="263"/>
            <ac:picMk id="14" creationId="{5DB2D4FA-7A2B-816B-DD6D-0B123E317974}"/>
          </ac:picMkLst>
        </pc:picChg>
      </pc:sldChg>
      <pc:sldChg chg="modSp mod">
        <pc:chgData name="Udruga Latice" userId="8c0f1cff-c2d0-4062-8ec5-41115b959b9e" providerId="ADAL" clId="{29C84416-9367-4A1E-93F9-A5D691CD5517}" dt="2024-03-22T12:52:48.881" v="2482" actId="20577"/>
        <pc:sldMkLst>
          <pc:docMk/>
          <pc:sldMk cId="2372219741" sldId="275"/>
        </pc:sldMkLst>
        <pc:spChg chg="mod">
          <ac:chgData name="Udruga Latice" userId="8c0f1cff-c2d0-4062-8ec5-41115b959b9e" providerId="ADAL" clId="{29C84416-9367-4A1E-93F9-A5D691CD5517}" dt="2024-03-22T12:52:48.881" v="2482" actId="20577"/>
          <ac:spMkLst>
            <pc:docMk/>
            <pc:sldMk cId="2372219741" sldId="275"/>
            <ac:spMk id="8" creationId="{3C486D6E-76E4-4F74-82E2-AE3E4C01BC76}"/>
          </ac:spMkLst>
        </pc:spChg>
      </pc:sldChg>
      <pc:sldChg chg="modSp mod">
        <pc:chgData name="Udruga Latice" userId="8c0f1cff-c2d0-4062-8ec5-41115b959b9e" providerId="ADAL" clId="{29C84416-9367-4A1E-93F9-A5D691CD5517}" dt="2024-03-20T11:47:44.828" v="1850" actId="20577"/>
        <pc:sldMkLst>
          <pc:docMk/>
          <pc:sldMk cId="1500256611" sldId="278"/>
        </pc:sldMkLst>
        <pc:spChg chg="mod">
          <ac:chgData name="Udruga Latice" userId="8c0f1cff-c2d0-4062-8ec5-41115b959b9e" providerId="ADAL" clId="{29C84416-9367-4A1E-93F9-A5D691CD5517}" dt="2024-03-19T13:52:09.263" v="632"/>
          <ac:spMkLst>
            <pc:docMk/>
            <pc:sldMk cId="1500256611" sldId="278"/>
            <ac:spMk id="4" creationId="{39C8277B-E79D-4871-B802-E89150D89957}"/>
          </ac:spMkLst>
        </pc:spChg>
        <pc:graphicFrameChg chg="mod modGraphic">
          <ac:chgData name="Udruga Latice" userId="8c0f1cff-c2d0-4062-8ec5-41115b959b9e" providerId="ADAL" clId="{29C84416-9367-4A1E-93F9-A5D691CD5517}" dt="2024-03-20T11:47:44.828" v="1850" actId="20577"/>
          <ac:graphicFrameMkLst>
            <pc:docMk/>
            <pc:sldMk cId="1500256611" sldId="278"/>
            <ac:graphicFrameMk id="2" creationId="{593833AF-C9A1-4E75-9560-56E9513EB797}"/>
          </ac:graphicFrameMkLst>
        </pc:graphicFrameChg>
      </pc:sldChg>
      <pc:sldChg chg="addSp delSp modSp mod">
        <pc:chgData name="Udruga Latice" userId="8c0f1cff-c2d0-4062-8ec5-41115b959b9e" providerId="ADAL" clId="{29C84416-9367-4A1E-93F9-A5D691CD5517}" dt="2024-03-19T08:46:02.496" v="188" actId="20577"/>
        <pc:sldMkLst>
          <pc:docMk/>
          <pc:sldMk cId="3734627836" sldId="279"/>
        </pc:sldMkLst>
        <pc:spChg chg="mod">
          <ac:chgData name="Udruga Latice" userId="8c0f1cff-c2d0-4062-8ec5-41115b959b9e" providerId="ADAL" clId="{29C84416-9367-4A1E-93F9-A5D691CD5517}" dt="2024-03-19T08:46:02.496" v="188" actId="20577"/>
          <ac:spMkLst>
            <pc:docMk/>
            <pc:sldMk cId="3734627836" sldId="279"/>
            <ac:spMk id="9" creationId="{4F956B06-554F-40DD-81B8-0CB1FE70BC58}"/>
          </ac:spMkLst>
        </pc:spChg>
        <pc:spChg chg="del">
          <ac:chgData name="Udruga Latice" userId="8c0f1cff-c2d0-4062-8ec5-41115b959b9e" providerId="ADAL" clId="{29C84416-9367-4A1E-93F9-A5D691CD5517}" dt="2024-03-18T11:50:37.208" v="49" actId="26606"/>
          <ac:spMkLst>
            <pc:docMk/>
            <pc:sldMk cId="3734627836" sldId="279"/>
            <ac:spMk id="150" creationId="{D2B783EE-0239-4717-BBEA-8C9EAC61C824}"/>
          </ac:spMkLst>
        </pc:spChg>
        <pc:spChg chg="del">
          <ac:chgData name="Udruga Latice" userId="8c0f1cff-c2d0-4062-8ec5-41115b959b9e" providerId="ADAL" clId="{29C84416-9367-4A1E-93F9-A5D691CD5517}" dt="2024-03-18T11:50:37.208" v="49" actId="26606"/>
          <ac:spMkLst>
            <pc:docMk/>
            <pc:sldMk cId="3734627836" sldId="279"/>
            <ac:spMk id="152" creationId="{A7B99495-F43F-4D80-A44F-2CB4764EB90B}"/>
          </ac:spMkLst>
        </pc:spChg>
        <pc:spChg chg="del">
          <ac:chgData name="Udruga Latice" userId="8c0f1cff-c2d0-4062-8ec5-41115b959b9e" providerId="ADAL" clId="{29C84416-9367-4A1E-93F9-A5D691CD5517}" dt="2024-03-18T11:50:37.208" v="49" actId="26606"/>
          <ac:spMkLst>
            <pc:docMk/>
            <pc:sldMk cId="3734627836" sldId="279"/>
            <ac:spMk id="154" creationId="{70BEB1E7-2F88-40BC-B73D-42E5B6F80BFC}"/>
          </ac:spMkLst>
        </pc:spChg>
        <pc:spChg chg="add">
          <ac:chgData name="Udruga Latice" userId="8c0f1cff-c2d0-4062-8ec5-41115b959b9e" providerId="ADAL" clId="{29C84416-9367-4A1E-93F9-A5D691CD5517}" dt="2024-03-18T11:50:37.208" v="49" actId="26606"/>
          <ac:spMkLst>
            <pc:docMk/>
            <pc:sldMk cId="3734627836" sldId="279"/>
            <ac:spMk id="159" creationId="{231BF440-39FA-4087-84CC-2EEC0BBDAF29}"/>
          </ac:spMkLst>
        </pc:spChg>
        <pc:spChg chg="add">
          <ac:chgData name="Udruga Latice" userId="8c0f1cff-c2d0-4062-8ec5-41115b959b9e" providerId="ADAL" clId="{29C84416-9367-4A1E-93F9-A5D691CD5517}" dt="2024-03-18T11:50:37.208" v="49" actId="26606"/>
          <ac:spMkLst>
            <pc:docMk/>
            <pc:sldMk cId="3734627836" sldId="279"/>
            <ac:spMk id="161" creationId="{F04E4CBA-303B-48BD-8451-C2701CB0EEBF}"/>
          </ac:spMkLst>
        </pc:spChg>
        <pc:spChg chg="add">
          <ac:chgData name="Udruga Latice" userId="8c0f1cff-c2d0-4062-8ec5-41115b959b9e" providerId="ADAL" clId="{29C84416-9367-4A1E-93F9-A5D691CD5517}" dt="2024-03-18T11:50:37.208" v="49" actId="26606"/>
          <ac:spMkLst>
            <pc:docMk/>
            <pc:sldMk cId="3734627836" sldId="279"/>
            <ac:spMk id="163" creationId="{F6CA58B3-AFCC-4A40-9882-50D5080879B0}"/>
          </ac:spMkLst>
        </pc:spChg>
        <pc:spChg chg="add">
          <ac:chgData name="Udruga Latice" userId="8c0f1cff-c2d0-4062-8ec5-41115b959b9e" providerId="ADAL" clId="{29C84416-9367-4A1E-93F9-A5D691CD5517}" dt="2024-03-18T11:50:37.208" v="49" actId="26606"/>
          <ac:spMkLst>
            <pc:docMk/>
            <pc:sldMk cId="3734627836" sldId="279"/>
            <ac:spMk id="165" creationId="{75C56826-D4E5-42ED-8529-079651CB3005}"/>
          </ac:spMkLst>
        </pc:spChg>
        <pc:spChg chg="add">
          <ac:chgData name="Udruga Latice" userId="8c0f1cff-c2d0-4062-8ec5-41115b959b9e" providerId="ADAL" clId="{29C84416-9367-4A1E-93F9-A5D691CD5517}" dt="2024-03-18T11:50:37.208" v="49" actId="26606"/>
          <ac:spMkLst>
            <pc:docMk/>
            <pc:sldMk cId="3734627836" sldId="279"/>
            <ac:spMk id="167" creationId="{82095FCE-EF05-4443-B97A-85DEE3A5CA17}"/>
          </ac:spMkLst>
        </pc:spChg>
        <pc:spChg chg="add">
          <ac:chgData name="Udruga Latice" userId="8c0f1cff-c2d0-4062-8ec5-41115b959b9e" providerId="ADAL" clId="{29C84416-9367-4A1E-93F9-A5D691CD5517}" dt="2024-03-18T11:50:37.208" v="49" actId="26606"/>
          <ac:spMkLst>
            <pc:docMk/>
            <pc:sldMk cId="3734627836" sldId="279"/>
            <ac:spMk id="169" creationId="{CA00AE6B-AA30-4CF8-BA6F-339B780AD76C}"/>
          </ac:spMkLst>
        </pc:spChg>
        <pc:picChg chg="del">
          <ac:chgData name="Udruga Latice" userId="8c0f1cff-c2d0-4062-8ec5-41115b959b9e" providerId="ADAL" clId="{29C84416-9367-4A1E-93F9-A5D691CD5517}" dt="2024-03-18T11:50:20.735" v="44" actId="478"/>
          <ac:picMkLst>
            <pc:docMk/>
            <pc:sldMk cId="3734627836" sldId="279"/>
            <ac:picMk id="3" creationId="{128D2EE3-4934-F4EA-0FA1-FCFA1D7470C0}"/>
          </ac:picMkLst>
        </pc:picChg>
        <pc:picChg chg="add mod ord">
          <ac:chgData name="Udruga Latice" userId="8c0f1cff-c2d0-4062-8ec5-41115b959b9e" providerId="ADAL" clId="{29C84416-9367-4A1E-93F9-A5D691CD5517}" dt="2024-03-18T11:50:37.208" v="49" actId="26606"/>
          <ac:picMkLst>
            <pc:docMk/>
            <pc:sldMk cId="3734627836" sldId="279"/>
            <ac:picMk id="4" creationId="{BF7C2A0B-BF36-4B47-B375-996AE2A82833}"/>
          </ac:picMkLst>
        </pc:picChg>
        <pc:picChg chg="del">
          <ac:chgData name="Udruga Latice" userId="8c0f1cff-c2d0-4062-8ec5-41115b959b9e" providerId="ADAL" clId="{29C84416-9367-4A1E-93F9-A5D691CD5517}" dt="2024-03-18T11:50:28.374" v="47" actId="478"/>
          <ac:picMkLst>
            <pc:docMk/>
            <pc:sldMk cId="3734627836" sldId="279"/>
            <ac:picMk id="5" creationId="{6EDC328E-B0EA-BAAF-64FD-3226F1D5EFD6}"/>
          </ac:picMkLst>
        </pc:picChg>
        <pc:picChg chg="add mod ord">
          <ac:chgData name="Udruga Latice" userId="8c0f1cff-c2d0-4062-8ec5-41115b959b9e" providerId="ADAL" clId="{29C84416-9367-4A1E-93F9-A5D691CD5517}" dt="2024-03-18T11:50:37.208" v="49" actId="26606"/>
          <ac:picMkLst>
            <pc:docMk/>
            <pc:sldMk cId="3734627836" sldId="279"/>
            <ac:picMk id="6" creationId="{FAC3BC90-8CA4-E890-740F-231F99845369}"/>
          </ac:picMkLst>
        </pc:picChg>
      </pc:sldChg>
      <pc:sldChg chg="addSp delSp modSp mod">
        <pc:chgData name="Udruga Latice" userId="8c0f1cff-c2d0-4062-8ec5-41115b959b9e" providerId="ADAL" clId="{29C84416-9367-4A1E-93F9-A5D691CD5517}" dt="2024-03-20T09:53:13.405" v="1277" actId="403"/>
        <pc:sldMkLst>
          <pc:docMk/>
          <pc:sldMk cId="1993663003" sldId="282"/>
        </pc:sldMkLst>
        <pc:spChg chg="mod ord">
          <ac:chgData name="Udruga Latice" userId="8c0f1cff-c2d0-4062-8ec5-41115b959b9e" providerId="ADAL" clId="{29C84416-9367-4A1E-93F9-A5D691CD5517}" dt="2024-03-20T09:53:13.405" v="1277" actId="403"/>
          <ac:spMkLst>
            <pc:docMk/>
            <pc:sldMk cId="1993663003" sldId="282"/>
            <ac:spMk id="15" creationId="{C3BB0CB6-4040-407F-B99D-2D7FB9160E23}"/>
          </ac:spMkLst>
        </pc:spChg>
        <pc:spChg chg="del">
          <ac:chgData name="Udruga Latice" userId="8c0f1cff-c2d0-4062-8ec5-41115b959b9e" providerId="ADAL" clId="{29C84416-9367-4A1E-93F9-A5D691CD5517}" dt="2024-03-19T09:37:46.112" v="398" actId="26606"/>
          <ac:spMkLst>
            <pc:docMk/>
            <pc:sldMk cId="1993663003" sldId="282"/>
            <ac:spMk id="33" creationId="{A3C210E6-A35A-4F68-8D60-801A019C75B8}"/>
          </ac:spMkLst>
        </pc:spChg>
        <pc:spChg chg="del">
          <ac:chgData name="Udruga Latice" userId="8c0f1cff-c2d0-4062-8ec5-41115b959b9e" providerId="ADAL" clId="{29C84416-9367-4A1E-93F9-A5D691CD5517}" dt="2024-03-19T09:37:46.112" v="398" actId="26606"/>
          <ac:spMkLst>
            <pc:docMk/>
            <pc:sldMk cId="1993663003" sldId="282"/>
            <ac:spMk id="35" creationId="{AC0D06B0-F19C-459E-B221-A34B506FB5E3}"/>
          </ac:spMkLst>
        </pc:spChg>
        <pc:spChg chg="del">
          <ac:chgData name="Udruga Latice" userId="8c0f1cff-c2d0-4062-8ec5-41115b959b9e" providerId="ADAL" clId="{29C84416-9367-4A1E-93F9-A5D691CD5517}" dt="2024-03-19T09:37:46.112" v="398" actId="26606"/>
          <ac:spMkLst>
            <pc:docMk/>
            <pc:sldMk cId="1993663003" sldId="282"/>
            <ac:spMk id="37" creationId="{345B26DA-1C6B-4C66-81C9-9C1877FC2DB1}"/>
          </ac:spMkLst>
        </pc:spChg>
        <pc:spChg chg="del">
          <ac:chgData name="Udruga Latice" userId="8c0f1cff-c2d0-4062-8ec5-41115b959b9e" providerId="ADAL" clId="{29C84416-9367-4A1E-93F9-A5D691CD5517}" dt="2024-03-19T09:37:46.112" v="398" actId="26606"/>
          <ac:spMkLst>
            <pc:docMk/>
            <pc:sldMk cId="1993663003" sldId="282"/>
            <ac:spMk id="39" creationId="{98DE6C44-43F8-4DE4-AB81-66853FFEA09A}"/>
          </ac:spMkLst>
        </pc:spChg>
        <pc:spChg chg="del">
          <ac:chgData name="Udruga Latice" userId="8c0f1cff-c2d0-4062-8ec5-41115b959b9e" providerId="ADAL" clId="{29C84416-9367-4A1E-93F9-A5D691CD5517}" dt="2024-03-19T09:37:46.112" v="398" actId="26606"/>
          <ac:spMkLst>
            <pc:docMk/>
            <pc:sldMk cId="1993663003" sldId="282"/>
            <ac:spMk id="41" creationId="{2409529B-9B56-4F10-BE4D-F934DB89E57E}"/>
          </ac:spMkLst>
        </pc:spChg>
        <pc:spChg chg="add">
          <ac:chgData name="Udruga Latice" userId="8c0f1cff-c2d0-4062-8ec5-41115b959b9e" providerId="ADAL" clId="{29C84416-9367-4A1E-93F9-A5D691CD5517}" dt="2024-03-19T09:37:46.112" v="398" actId="26606"/>
          <ac:spMkLst>
            <pc:docMk/>
            <pc:sldMk cId="1993663003" sldId="282"/>
            <ac:spMk id="46" creationId="{A3C210E6-A35A-4F68-8D60-801A019C75B8}"/>
          </ac:spMkLst>
        </pc:spChg>
        <pc:spChg chg="add">
          <ac:chgData name="Udruga Latice" userId="8c0f1cff-c2d0-4062-8ec5-41115b959b9e" providerId="ADAL" clId="{29C84416-9367-4A1E-93F9-A5D691CD5517}" dt="2024-03-19T09:37:46.112" v="398" actId="26606"/>
          <ac:spMkLst>
            <pc:docMk/>
            <pc:sldMk cId="1993663003" sldId="282"/>
            <ac:spMk id="48" creationId="{AC0D06B0-F19C-459E-B221-A34B506FB5E3}"/>
          </ac:spMkLst>
        </pc:spChg>
        <pc:spChg chg="add">
          <ac:chgData name="Udruga Latice" userId="8c0f1cff-c2d0-4062-8ec5-41115b959b9e" providerId="ADAL" clId="{29C84416-9367-4A1E-93F9-A5D691CD5517}" dt="2024-03-19T09:37:46.112" v="398" actId="26606"/>
          <ac:spMkLst>
            <pc:docMk/>
            <pc:sldMk cId="1993663003" sldId="282"/>
            <ac:spMk id="50" creationId="{345B26DA-1C6B-4C66-81C9-9C1877FC2DB1}"/>
          </ac:spMkLst>
        </pc:spChg>
        <pc:spChg chg="add">
          <ac:chgData name="Udruga Latice" userId="8c0f1cff-c2d0-4062-8ec5-41115b959b9e" providerId="ADAL" clId="{29C84416-9367-4A1E-93F9-A5D691CD5517}" dt="2024-03-19T09:37:46.112" v="398" actId="26606"/>
          <ac:spMkLst>
            <pc:docMk/>
            <pc:sldMk cId="1993663003" sldId="282"/>
            <ac:spMk id="52" creationId="{98DE6C44-43F8-4DE4-AB81-66853FFEA09A}"/>
          </ac:spMkLst>
        </pc:spChg>
        <pc:spChg chg="add">
          <ac:chgData name="Udruga Latice" userId="8c0f1cff-c2d0-4062-8ec5-41115b959b9e" providerId="ADAL" clId="{29C84416-9367-4A1E-93F9-A5D691CD5517}" dt="2024-03-19T09:37:46.112" v="398" actId="26606"/>
          <ac:spMkLst>
            <pc:docMk/>
            <pc:sldMk cId="1993663003" sldId="282"/>
            <ac:spMk id="54" creationId="{2409529B-9B56-4F10-BE4D-F934DB89E57E}"/>
          </ac:spMkLst>
        </pc:spChg>
        <pc:picChg chg="del">
          <ac:chgData name="Udruga Latice" userId="8c0f1cff-c2d0-4062-8ec5-41115b959b9e" providerId="ADAL" clId="{29C84416-9367-4A1E-93F9-A5D691CD5517}" dt="2024-03-19T09:37:31.742" v="385" actId="478"/>
          <ac:picMkLst>
            <pc:docMk/>
            <pc:sldMk cId="1993663003" sldId="282"/>
            <ac:picMk id="3" creationId="{A2D310BA-AB18-AA6C-7821-4B1354ABA225}"/>
          </ac:picMkLst>
        </pc:picChg>
        <pc:picChg chg="add mod ord">
          <ac:chgData name="Udruga Latice" userId="8c0f1cff-c2d0-4062-8ec5-41115b959b9e" providerId="ADAL" clId="{29C84416-9367-4A1E-93F9-A5D691CD5517}" dt="2024-03-19T09:37:46.112" v="398" actId="26606"/>
          <ac:picMkLst>
            <pc:docMk/>
            <pc:sldMk cId="1993663003" sldId="282"/>
            <ac:picMk id="4" creationId="{8958AF8D-20AB-827A-FE23-CA93578CED5C}"/>
          </ac:picMkLst>
        </pc:picChg>
        <pc:picChg chg="del">
          <ac:chgData name="Udruga Latice" userId="8c0f1cff-c2d0-4062-8ec5-41115b959b9e" providerId="ADAL" clId="{29C84416-9367-4A1E-93F9-A5D691CD5517}" dt="2024-03-19T09:37:33.082" v="387" actId="478"/>
          <ac:picMkLst>
            <pc:docMk/>
            <pc:sldMk cId="1993663003" sldId="282"/>
            <ac:picMk id="6" creationId="{A4BAC550-5D5E-07D5-510F-F34F7D526E24}"/>
          </ac:picMkLst>
        </pc:picChg>
        <pc:picChg chg="add mod ord">
          <ac:chgData name="Udruga Latice" userId="8c0f1cff-c2d0-4062-8ec5-41115b959b9e" providerId="ADAL" clId="{29C84416-9367-4A1E-93F9-A5D691CD5517}" dt="2024-03-19T09:37:46.112" v="398" actId="26606"/>
          <ac:picMkLst>
            <pc:docMk/>
            <pc:sldMk cId="1993663003" sldId="282"/>
            <ac:picMk id="7" creationId="{0202280D-9A89-A073-FBFE-A9739522267A}"/>
          </ac:picMkLst>
        </pc:picChg>
        <pc:picChg chg="del">
          <ac:chgData name="Udruga Latice" userId="8c0f1cff-c2d0-4062-8ec5-41115b959b9e" providerId="ADAL" clId="{29C84416-9367-4A1E-93F9-A5D691CD5517}" dt="2024-03-19T09:37:33.452" v="388" actId="478"/>
          <ac:picMkLst>
            <pc:docMk/>
            <pc:sldMk cId="1993663003" sldId="282"/>
            <ac:picMk id="8" creationId="{FC6A282F-F214-A713-D2E1-984EBE81BA78}"/>
          </ac:picMkLst>
        </pc:picChg>
        <pc:picChg chg="add mod">
          <ac:chgData name="Udruga Latice" userId="8c0f1cff-c2d0-4062-8ec5-41115b959b9e" providerId="ADAL" clId="{29C84416-9367-4A1E-93F9-A5D691CD5517}" dt="2024-03-19T09:37:46.112" v="398" actId="26606"/>
          <ac:picMkLst>
            <pc:docMk/>
            <pc:sldMk cId="1993663003" sldId="282"/>
            <ac:picMk id="10" creationId="{D14358BB-7912-5AC0-C728-AD31D4D94090}"/>
          </ac:picMkLst>
        </pc:picChg>
        <pc:picChg chg="del">
          <ac:chgData name="Udruga Latice" userId="8c0f1cff-c2d0-4062-8ec5-41115b959b9e" providerId="ADAL" clId="{29C84416-9367-4A1E-93F9-A5D691CD5517}" dt="2024-03-19T09:37:32.592" v="386" actId="478"/>
          <ac:picMkLst>
            <pc:docMk/>
            <pc:sldMk cId="1993663003" sldId="282"/>
            <ac:picMk id="11" creationId="{615939E6-C402-D4CF-2929-A6DD1C87A4B4}"/>
          </ac:picMkLst>
        </pc:picChg>
        <pc:picChg chg="add mod">
          <ac:chgData name="Udruga Latice" userId="8c0f1cff-c2d0-4062-8ec5-41115b959b9e" providerId="ADAL" clId="{29C84416-9367-4A1E-93F9-A5D691CD5517}" dt="2024-03-19T09:37:46.112" v="398" actId="26606"/>
          <ac:picMkLst>
            <pc:docMk/>
            <pc:sldMk cId="1993663003" sldId="282"/>
            <ac:picMk id="13" creationId="{3EF9474D-7A75-0BB5-2607-FEBD55885646}"/>
          </ac:picMkLst>
        </pc:picChg>
      </pc:sldChg>
      <pc:sldChg chg="addSp delSp modSp mod">
        <pc:chgData name="Udruga Latice" userId="8c0f1cff-c2d0-4062-8ec5-41115b959b9e" providerId="ADAL" clId="{29C84416-9367-4A1E-93F9-A5D691CD5517}" dt="2024-03-20T09:52:52.435" v="1271" actId="313"/>
        <pc:sldMkLst>
          <pc:docMk/>
          <pc:sldMk cId="1352156670" sldId="283"/>
        </pc:sldMkLst>
        <pc:spChg chg="mod">
          <ac:chgData name="Udruga Latice" userId="8c0f1cff-c2d0-4062-8ec5-41115b959b9e" providerId="ADAL" clId="{29C84416-9367-4A1E-93F9-A5D691CD5517}" dt="2024-03-20T09:52:52.435" v="1271" actId="313"/>
          <ac:spMkLst>
            <pc:docMk/>
            <pc:sldMk cId="1352156670" sldId="283"/>
            <ac:spMk id="5" creationId="{12BBC6AC-D358-415D-859B-5F86AAF0276F}"/>
          </ac:spMkLst>
        </pc:spChg>
        <pc:spChg chg="del">
          <ac:chgData name="Udruga Latice" userId="8c0f1cff-c2d0-4062-8ec5-41115b959b9e" providerId="ADAL" clId="{29C84416-9367-4A1E-93F9-A5D691CD5517}" dt="2024-03-19T08:30:11.621" v="158" actId="26606"/>
          <ac:spMkLst>
            <pc:docMk/>
            <pc:sldMk cId="1352156670" sldId="283"/>
            <ac:spMk id="153" creationId="{615E9F7A-B64C-4192-8930-A05D1E23F324}"/>
          </ac:spMkLst>
        </pc:spChg>
        <pc:spChg chg="del">
          <ac:chgData name="Udruga Latice" userId="8c0f1cff-c2d0-4062-8ec5-41115b959b9e" providerId="ADAL" clId="{29C84416-9367-4A1E-93F9-A5D691CD5517}" dt="2024-03-19T08:30:11.621" v="158" actId="26606"/>
          <ac:spMkLst>
            <pc:docMk/>
            <pc:sldMk cId="1352156670" sldId="283"/>
            <ac:spMk id="154" creationId="{793EB161-5CFE-4D7E-B34B-06C90F9B16B6}"/>
          </ac:spMkLst>
        </pc:spChg>
        <pc:spChg chg="del">
          <ac:chgData name="Udruga Latice" userId="8c0f1cff-c2d0-4062-8ec5-41115b959b9e" providerId="ADAL" clId="{29C84416-9367-4A1E-93F9-A5D691CD5517}" dt="2024-03-19T08:30:11.621" v="158" actId="26606"/>
          <ac:spMkLst>
            <pc:docMk/>
            <pc:sldMk cId="1352156670" sldId="283"/>
            <ac:spMk id="155" creationId="{618147C2-BF02-44AA-81D8-FD7776FAB3C6}"/>
          </ac:spMkLst>
        </pc:spChg>
        <pc:picChg chg="mod ord">
          <ac:chgData name="Udruga Latice" userId="8c0f1cff-c2d0-4062-8ec5-41115b959b9e" providerId="ADAL" clId="{29C84416-9367-4A1E-93F9-A5D691CD5517}" dt="2024-03-19T09:04:45.404" v="281" actId="1076"/>
          <ac:picMkLst>
            <pc:docMk/>
            <pc:sldMk cId="1352156670" sldId="283"/>
            <ac:picMk id="3" creationId="{3C315E6A-1740-46FC-98B3-382E5AFAE13B}"/>
          </ac:picMkLst>
        </pc:picChg>
        <pc:picChg chg="add mod">
          <ac:chgData name="Udruga Latice" userId="8c0f1cff-c2d0-4062-8ec5-41115b959b9e" providerId="ADAL" clId="{29C84416-9367-4A1E-93F9-A5D691CD5517}" dt="2024-03-19T08:30:11.621" v="158" actId="26606"/>
          <ac:picMkLst>
            <pc:docMk/>
            <pc:sldMk cId="1352156670" sldId="283"/>
            <ac:picMk id="4" creationId="{3B265D5D-C6F9-4911-B583-FC7553A22A20}"/>
          </ac:picMkLst>
        </pc:picChg>
        <pc:picChg chg="del">
          <ac:chgData name="Udruga Latice" userId="8c0f1cff-c2d0-4062-8ec5-41115b959b9e" providerId="ADAL" clId="{29C84416-9367-4A1E-93F9-A5D691CD5517}" dt="2024-03-19T08:29:16.184" v="148" actId="478"/>
          <ac:picMkLst>
            <pc:docMk/>
            <pc:sldMk cId="1352156670" sldId="283"/>
            <ac:picMk id="7" creationId="{93B561EB-09C3-307A-A879-0A4028208E68}"/>
          </ac:picMkLst>
        </pc:picChg>
        <pc:picChg chg="add mod ord">
          <ac:chgData name="Udruga Latice" userId="8c0f1cff-c2d0-4062-8ec5-41115b959b9e" providerId="ADAL" clId="{29C84416-9367-4A1E-93F9-A5D691CD5517}" dt="2024-03-19T08:30:11.621" v="158" actId="26606"/>
          <ac:picMkLst>
            <pc:docMk/>
            <pc:sldMk cId="1352156670" sldId="283"/>
            <ac:picMk id="8" creationId="{C6C16BF4-7FB7-CA45-49D9-1EC1162C5BF9}"/>
          </ac:picMkLst>
        </pc:picChg>
        <pc:picChg chg="del">
          <ac:chgData name="Udruga Latice" userId="8c0f1cff-c2d0-4062-8ec5-41115b959b9e" providerId="ADAL" clId="{29C84416-9367-4A1E-93F9-A5D691CD5517}" dt="2024-03-19T08:29:15.508" v="147" actId="478"/>
          <ac:picMkLst>
            <pc:docMk/>
            <pc:sldMk cId="1352156670" sldId="283"/>
            <ac:picMk id="10" creationId="{215A5DF6-6BD5-D0E7-381A-77233FFEF113}"/>
          </ac:picMkLst>
        </pc:picChg>
        <pc:picChg chg="add mod ord">
          <ac:chgData name="Udruga Latice" userId="8c0f1cff-c2d0-4062-8ec5-41115b959b9e" providerId="ADAL" clId="{29C84416-9367-4A1E-93F9-A5D691CD5517}" dt="2024-03-19T08:30:11.621" v="158" actId="26606"/>
          <ac:picMkLst>
            <pc:docMk/>
            <pc:sldMk cId="1352156670" sldId="283"/>
            <ac:picMk id="11" creationId="{19E745D6-D11A-D7E3-6D9D-F7A388F59EE7}"/>
          </ac:picMkLst>
        </pc:picChg>
        <pc:picChg chg="del">
          <ac:chgData name="Udruga Latice" userId="8c0f1cff-c2d0-4062-8ec5-41115b959b9e" providerId="ADAL" clId="{29C84416-9367-4A1E-93F9-A5D691CD5517}" dt="2024-03-19T08:29:14.733" v="146" actId="478"/>
          <ac:picMkLst>
            <pc:docMk/>
            <pc:sldMk cId="1352156670" sldId="283"/>
            <ac:picMk id="12" creationId="{087BFBEF-FBC7-A849-AE9C-E4D2AAA9CF27}"/>
          </ac:picMkLst>
        </pc:picChg>
        <pc:picChg chg="del">
          <ac:chgData name="Udruga Latice" userId="8c0f1cff-c2d0-4062-8ec5-41115b959b9e" providerId="ADAL" clId="{29C84416-9367-4A1E-93F9-A5D691CD5517}" dt="2024-03-19T08:29:13.853" v="145" actId="478"/>
          <ac:picMkLst>
            <pc:docMk/>
            <pc:sldMk cId="1352156670" sldId="283"/>
            <ac:picMk id="14" creationId="{EF508CC0-A79C-2BB7-DBE8-0CFEE114046C}"/>
          </ac:picMkLst>
        </pc:picChg>
        <pc:picChg chg="add mod">
          <ac:chgData name="Udruga Latice" userId="8c0f1cff-c2d0-4062-8ec5-41115b959b9e" providerId="ADAL" clId="{29C84416-9367-4A1E-93F9-A5D691CD5517}" dt="2024-03-19T08:30:11.621" v="158" actId="26606"/>
          <ac:picMkLst>
            <pc:docMk/>
            <pc:sldMk cId="1352156670" sldId="283"/>
            <ac:picMk id="15" creationId="{7211D739-35ED-05E3-EF27-8C9AA65F8803}"/>
          </ac:picMkLst>
        </pc:picChg>
        <pc:cxnChg chg="add">
          <ac:chgData name="Udruga Latice" userId="8c0f1cff-c2d0-4062-8ec5-41115b959b9e" providerId="ADAL" clId="{29C84416-9367-4A1E-93F9-A5D691CD5517}" dt="2024-03-19T08:30:11.621" v="158" actId="26606"/>
          <ac:cxnSpMkLst>
            <pc:docMk/>
            <pc:sldMk cId="1352156670" sldId="283"/>
            <ac:cxnSpMk id="157" creationId="{1503BFE4-729B-D9D0-C17B-501E6AF1127A}"/>
          </ac:cxnSpMkLst>
        </pc:cxnChg>
      </pc:sldChg>
      <pc:sldChg chg="modSp mod">
        <pc:chgData name="Udruga Latice" userId="8c0f1cff-c2d0-4062-8ec5-41115b959b9e" providerId="ADAL" clId="{29C84416-9367-4A1E-93F9-A5D691CD5517}" dt="2024-03-20T10:05:08.671" v="1550" actId="27636"/>
        <pc:sldMkLst>
          <pc:docMk/>
          <pc:sldMk cId="1760685122" sldId="285"/>
        </pc:sldMkLst>
        <pc:spChg chg="mod">
          <ac:chgData name="Udruga Latice" userId="8c0f1cff-c2d0-4062-8ec5-41115b959b9e" providerId="ADAL" clId="{29C84416-9367-4A1E-93F9-A5D691CD5517}" dt="2024-03-20T10:05:08.671" v="1550" actId="27636"/>
          <ac:spMkLst>
            <pc:docMk/>
            <pc:sldMk cId="1760685122" sldId="285"/>
            <ac:spMk id="5" creationId="{12BBC6AC-D358-415D-859B-5F86AAF0276F}"/>
          </ac:spMkLst>
        </pc:spChg>
      </pc:sldChg>
      <pc:sldChg chg="modSp mod">
        <pc:chgData name="Udruga Latice" userId="8c0f1cff-c2d0-4062-8ec5-41115b959b9e" providerId="ADAL" clId="{29C84416-9367-4A1E-93F9-A5D691CD5517}" dt="2024-03-20T11:47:40.375" v="1848" actId="113"/>
        <pc:sldMkLst>
          <pc:docMk/>
          <pc:sldMk cId="3822014642" sldId="286"/>
        </pc:sldMkLst>
        <pc:graphicFrameChg chg="mod modGraphic">
          <ac:chgData name="Udruga Latice" userId="8c0f1cff-c2d0-4062-8ec5-41115b959b9e" providerId="ADAL" clId="{29C84416-9367-4A1E-93F9-A5D691CD5517}" dt="2024-03-20T11:47:40.375" v="1848" actId="113"/>
          <ac:graphicFrameMkLst>
            <pc:docMk/>
            <pc:sldMk cId="3822014642" sldId="286"/>
            <ac:graphicFrameMk id="9" creationId="{8C405C3B-734C-4660-8F52-BC4D1F970066}"/>
          </ac:graphicFrameMkLst>
        </pc:graphicFrameChg>
      </pc:sldChg>
      <pc:sldChg chg="addSp delSp modSp add del mod">
        <pc:chgData name="Udruga Latice" userId="8c0f1cff-c2d0-4062-8ec5-41115b959b9e" providerId="ADAL" clId="{29C84416-9367-4A1E-93F9-A5D691CD5517}" dt="2024-03-19T14:06:09.245" v="696" actId="403"/>
        <pc:sldMkLst>
          <pc:docMk/>
          <pc:sldMk cId="1387805698" sldId="291"/>
        </pc:sldMkLst>
        <pc:spChg chg="mod ord">
          <ac:chgData name="Udruga Latice" userId="8c0f1cff-c2d0-4062-8ec5-41115b959b9e" providerId="ADAL" clId="{29C84416-9367-4A1E-93F9-A5D691CD5517}" dt="2024-03-19T14:06:09.245" v="696" actId="403"/>
          <ac:spMkLst>
            <pc:docMk/>
            <pc:sldMk cId="1387805698" sldId="291"/>
            <ac:spMk id="12" creationId="{A0139B70-9451-45B1-B838-5D4B0CE19CEE}"/>
          </ac:spMkLst>
        </pc:spChg>
        <pc:spChg chg="del">
          <ac:chgData name="Udruga Latice" userId="8c0f1cff-c2d0-4062-8ec5-41115b959b9e" providerId="ADAL" clId="{29C84416-9367-4A1E-93F9-A5D691CD5517}" dt="2024-03-19T10:55:47.564" v="561" actId="26606"/>
          <ac:spMkLst>
            <pc:docMk/>
            <pc:sldMk cId="1387805698" sldId="291"/>
            <ac:spMk id="30" creationId="{09C509D2-0C1A-47B8-89C1-D3AB17D45256}"/>
          </ac:spMkLst>
        </pc:spChg>
        <pc:spChg chg="add del">
          <ac:chgData name="Udruga Latice" userId="8c0f1cff-c2d0-4062-8ec5-41115b959b9e" providerId="ADAL" clId="{29C84416-9367-4A1E-93F9-A5D691CD5517}" dt="2024-03-19T14:05:26.239" v="682" actId="26606"/>
          <ac:spMkLst>
            <pc:docMk/>
            <pc:sldMk cId="1387805698" sldId="291"/>
            <ac:spMk id="44" creationId="{76024B02-E9DE-461A-8C2D-5D6D34764034}"/>
          </ac:spMkLst>
        </pc:spChg>
        <pc:spChg chg="add del">
          <ac:chgData name="Udruga Latice" userId="8c0f1cff-c2d0-4062-8ec5-41115b959b9e" providerId="ADAL" clId="{29C84416-9367-4A1E-93F9-A5D691CD5517}" dt="2024-03-19T14:05:26.239" v="682" actId="26606"/>
          <ac:spMkLst>
            <pc:docMk/>
            <pc:sldMk cId="1387805698" sldId="291"/>
            <ac:spMk id="48" creationId="{57AF882C-175B-49BE-9BF5-D081F17D2564}"/>
          </ac:spMkLst>
        </pc:spChg>
        <pc:spChg chg="add del">
          <ac:chgData name="Udruga Latice" userId="8c0f1cff-c2d0-4062-8ec5-41115b959b9e" providerId="ADAL" clId="{29C84416-9367-4A1E-93F9-A5D691CD5517}" dt="2024-03-19T14:05:26.239" v="682" actId="26606"/>
          <ac:spMkLst>
            <pc:docMk/>
            <pc:sldMk cId="1387805698" sldId="291"/>
            <ac:spMk id="51" creationId="{A3090662-CAD4-4A54-9F26-DF4753B5E7C1}"/>
          </ac:spMkLst>
        </pc:spChg>
        <pc:spChg chg="add del">
          <ac:chgData name="Udruga Latice" userId="8c0f1cff-c2d0-4062-8ec5-41115b959b9e" providerId="ADAL" clId="{29C84416-9367-4A1E-93F9-A5D691CD5517}" dt="2024-03-19T14:05:30.943" v="684" actId="26606"/>
          <ac:spMkLst>
            <pc:docMk/>
            <pc:sldMk cId="1387805698" sldId="291"/>
            <ac:spMk id="53" creationId="{87A87D8F-9102-4047-BDED-363F664AE5EB}"/>
          </ac:spMkLst>
        </pc:spChg>
        <pc:spChg chg="add del">
          <ac:chgData name="Udruga Latice" userId="8c0f1cff-c2d0-4062-8ec5-41115b959b9e" providerId="ADAL" clId="{29C84416-9367-4A1E-93F9-A5D691CD5517}" dt="2024-03-19T14:05:30.943" v="684" actId="26606"/>
          <ac:spMkLst>
            <pc:docMk/>
            <pc:sldMk cId="1387805698" sldId="291"/>
            <ac:spMk id="56" creationId="{9073D962-D3D2-4A72-8593-65C213CBFFC3}"/>
          </ac:spMkLst>
        </pc:spChg>
        <pc:spChg chg="add del">
          <ac:chgData name="Udruga Latice" userId="8c0f1cff-c2d0-4062-8ec5-41115b959b9e" providerId="ADAL" clId="{29C84416-9367-4A1E-93F9-A5D691CD5517}" dt="2024-03-19T14:05:30.943" v="684" actId="26606"/>
          <ac:spMkLst>
            <pc:docMk/>
            <pc:sldMk cId="1387805698" sldId="291"/>
            <ac:spMk id="57" creationId="{2387511B-F6E1-4929-AC90-94FB8B6B0F41}"/>
          </ac:spMkLst>
        </pc:spChg>
        <pc:spChg chg="add del">
          <ac:chgData name="Udruga Latice" userId="8c0f1cff-c2d0-4062-8ec5-41115b959b9e" providerId="ADAL" clId="{29C84416-9367-4A1E-93F9-A5D691CD5517}" dt="2024-03-19T14:05:30.943" v="684" actId="26606"/>
          <ac:spMkLst>
            <pc:docMk/>
            <pc:sldMk cId="1387805698" sldId="291"/>
            <ac:spMk id="58" creationId="{AA58F78C-27AB-465F-AA33-15E08AF267F9}"/>
          </ac:spMkLst>
        </pc:spChg>
        <pc:spChg chg="add del">
          <ac:chgData name="Udruga Latice" userId="8c0f1cff-c2d0-4062-8ec5-41115b959b9e" providerId="ADAL" clId="{29C84416-9367-4A1E-93F9-A5D691CD5517}" dt="2024-03-19T14:05:34.302" v="686" actId="26606"/>
          <ac:spMkLst>
            <pc:docMk/>
            <pc:sldMk cId="1387805698" sldId="291"/>
            <ac:spMk id="61" creationId="{2A5A43CD-B8A9-49DF-A7B3-058B6CEEAA57}"/>
          </ac:spMkLst>
        </pc:spChg>
        <pc:spChg chg="add del">
          <ac:chgData name="Udruga Latice" userId="8c0f1cff-c2d0-4062-8ec5-41115b959b9e" providerId="ADAL" clId="{29C84416-9367-4A1E-93F9-A5D691CD5517}" dt="2024-03-19T14:05:34.302" v="686" actId="26606"/>
          <ac:spMkLst>
            <pc:docMk/>
            <pc:sldMk cId="1387805698" sldId="291"/>
            <ac:spMk id="63" creationId="{C77DEC3A-5EAB-410D-B312-9B3880B08A16}"/>
          </ac:spMkLst>
        </pc:spChg>
        <pc:spChg chg="add del">
          <ac:chgData name="Udruga Latice" userId="8c0f1cff-c2d0-4062-8ec5-41115b959b9e" providerId="ADAL" clId="{29C84416-9367-4A1E-93F9-A5D691CD5517}" dt="2024-03-19T14:05:34.302" v="686" actId="26606"/>
          <ac:spMkLst>
            <pc:docMk/>
            <pc:sldMk cId="1387805698" sldId="291"/>
            <ac:spMk id="65" creationId="{1C0E6BBD-8793-4948-9A3C-F7F772174FB0}"/>
          </ac:spMkLst>
        </pc:spChg>
        <pc:spChg chg="add del">
          <ac:chgData name="Udruga Latice" userId="8c0f1cff-c2d0-4062-8ec5-41115b959b9e" providerId="ADAL" clId="{29C84416-9367-4A1E-93F9-A5D691CD5517}" dt="2024-03-19T14:05:34.302" v="686" actId="26606"/>
          <ac:spMkLst>
            <pc:docMk/>
            <pc:sldMk cId="1387805698" sldId="291"/>
            <ac:spMk id="66" creationId="{CA70EFFE-F930-4125-919D-2F04E1A80915}"/>
          </ac:spMkLst>
        </pc:spChg>
        <pc:spChg chg="add del">
          <ac:chgData name="Udruga Latice" userId="8c0f1cff-c2d0-4062-8ec5-41115b959b9e" providerId="ADAL" clId="{29C84416-9367-4A1E-93F9-A5D691CD5517}" dt="2024-03-19T14:05:34.302" v="686" actId="26606"/>
          <ac:spMkLst>
            <pc:docMk/>
            <pc:sldMk cId="1387805698" sldId="291"/>
            <ac:spMk id="67" creationId="{A28DD5A3-69CE-4072-B49C-A9C37D580949}"/>
          </ac:spMkLst>
        </pc:spChg>
        <pc:spChg chg="add del">
          <ac:chgData name="Udruga Latice" userId="8c0f1cff-c2d0-4062-8ec5-41115b959b9e" providerId="ADAL" clId="{29C84416-9367-4A1E-93F9-A5D691CD5517}" dt="2024-03-19T14:05:34.302" v="686" actId="26606"/>
          <ac:spMkLst>
            <pc:docMk/>
            <pc:sldMk cId="1387805698" sldId="291"/>
            <ac:spMk id="68" creationId="{31503D0D-7DB7-42FE-AA0C-455F4D8D7BC8}"/>
          </ac:spMkLst>
        </pc:spChg>
        <pc:spChg chg="add del">
          <ac:chgData name="Udruga Latice" userId="8c0f1cff-c2d0-4062-8ec5-41115b959b9e" providerId="ADAL" clId="{29C84416-9367-4A1E-93F9-A5D691CD5517}" dt="2024-03-19T14:05:34.302" v="686" actId="26606"/>
          <ac:spMkLst>
            <pc:docMk/>
            <pc:sldMk cId="1387805698" sldId="291"/>
            <ac:spMk id="69" creationId="{D0B489A4-0D2D-4199-B24F-6F153885C070}"/>
          </ac:spMkLst>
        </pc:spChg>
        <pc:spChg chg="add del">
          <ac:chgData name="Udruga Latice" userId="8c0f1cff-c2d0-4062-8ec5-41115b959b9e" providerId="ADAL" clId="{29C84416-9367-4A1E-93F9-A5D691CD5517}" dt="2024-03-19T14:05:34.302" v="686" actId="26606"/>
          <ac:spMkLst>
            <pc:docMk/>
            <pc:sldMk cId="1387805698" sldId="291"/>
            <ac:spMk id="70" creationId="{CAB4EFC4-7E1F-4404-9835-FA919F09874C}"/>
          </ac:spMkLst>
        </pc:spChg>
        <pc:spChg chg="add del">
          <ac:chgData name="Udruga Latice" userId="8c0f1cff-c2d0-4062-8ec5-41115b959b9e" providerId="ADAL" clId="{29C84416-9367-4A1E-93F9-A5D691CD5517}" dt="2024-03-19T14:05:34.302" v="686" actId="26606"/>
          <ac:spMkLst>
            <pc:docMk/>
            <pc:sldMk cId="1387805698" sldId="291"/>
            <ac:spMk id="71" creationId="{89C1BF26-4E8B-4F40-A7F7-7421DA8E0A75}"/>
          </ac:spMkLst>
        </pc:spChg>
        <pc:spChg chg="add">
          <ac:chgData name="Udruga Latice" userId="8c0f1cff-c2d0-4062-8ec5-41115b959b9e" providerId="ADAL" clId="{29C84416-9367-4A1E-93F9-A5D691CD5517}" dt="2024-03-19T14:05:34.318" v="687" actId="26606"/>
          <ac:spMkLst>
            <pc:docMk/>
            <pc:sldMk cId="1387805698" sldId="291"/>
            <ac:spMk id="73" creationId="{9716D72B-0D25-43A5-8554-C535E5118D3B}"/>
          </ac:spMkLst>
        </pc:spChg>
        <pc:spChg chg="add">
          <ac:chgData name="Udruga Latice" userId="8c0f1cff-c2d0-4062-8ec5-41115b959b9e" providerId="ADAL" clId="{29C84416-9367-4A1E-93F9-A5D691CD5517}" dt="2024-03-19T14:05:34.318" v="687" actId="26606"/>
          <ac:spMkLst>
            <pc:docMk/>
            <pc:sldMk cId="1387805698" sldId="291"/>
            <ac:spMk id="74" creationId="{3FCFB1DE-0B7E-48CC-BA90-B2AB0889F9D6}"/>
          </ac:spMkLst>
        </pc:spChg>
        <pc:grpChg chg="add del">
          <ac:chgData name="Udruga Latice" userId="8c0f1cff-c2d0-4062-8ec5-41115b959b9e" providerId="ADAL" clId="{29C84416-9367-4A1E-93F9-A5D691CD5517}" dt="2024-03-19T14:05:18.972" v="680" actId="26606"/>
          <ac:grpSpMkLst>
            <pc:docMk/>
            <pc:sldMk cId="1387805698" sldId="291"/>
            <ac:grpSpMk id="37" creationId="{8D4A50DE-FA8B-E462-0A25-1485F0471929}"/>
          </ac:grpSpMkLst>
        </pc:grpChg>
        <pc:picChg chg="add mod ord">
          <ac:chgData name="Udruga Latice" userId="8c0f1cff-c2d0-4062-8ec5-41115b959b9e" providerId="ADAL" clId="{29C84416-9367-4A1E-93F9-A5D691CD5517}" dt="2024-03-19T14:05:56.428" v="693" actId="1076"/>
          <ac:picMkLst>
            <pc:docMk/>
            <pc:sldMk cId="1387805698" sldId="291"/>
            <ac:picMk id="3" creationId="{659A7C8A-928E-DD2F-BADC-843A13379E5A}"/>
          </ac:picMkLst>
        </pc:picChg>
        <pc:picChg chg="del">
          <ac:chgData name="Udruga Latice" userId="8c0f1cff-c2d0-4062-8ec5-41115b959b9e" providerId="ADAL" clId="{29C84416-9367-4A1E-93F9-A5D691CD5517}" dt="2024-03-19T10:41:40.841" v="540" actId="478"/>
          <ac:picMkLst>
            <pc:docMk/>
            <pc:sldMk cId="1387805698" sldId="291"/>
            <ac:picMk id="4" creationId="{07AC0E11-0C28-FCDD-151E-6C73F8CF99D2}"/>
          </ac:picMkLst>
        </pc:picChg>
        <pc:picChg chg="add mod ord">
          <ac:chgData name="Udruga Latice" userId="8c0f1cff-c2d0-4062-8ec5-41115b959b9e" providerId="ADAL" clId="{29C84416-9367-4A1E-93F9-A5D691CD5517}" dt="2024-03-19T14:05:58.325" v="694" actId="1076"/>
          <ac:picMkLst>
            <pc:docMk/>
            <pc:sldMk cId="1387805698" sldId="291"/>
            <ac:picMk id="4" creationId="{339892DE-DB25-F2F4-D2DE-E82D10042E1C}"/>
          </ac:picMkLst>
        </pc:picChg>
        <pc:picChg chg="add mod ord">
          <ac:chgData name="Udruga Latice" userId="8c0f1cff-c2d0-4062-8ec5-41115b959b9e" providerId="ADAL" clId="{29C84416-9367-4A1E-93F9-A5D691CD5517}" dt="2024-03-19T14:05:54.244" v="692" actId="1076"/>
          <ac:picMkLst>
            <pc:docMk/>
            <pc:sldMk cId="1387805698" sldId="291"/>
            <ac:picMk id="6" creationId="{B710312E-DC4F-0E90-17B2-41C4D768232F}"/>
          </ac:picMkLst>
        </pc:picChg>
        <pc:picChg chg="del">
          <ac:chgData name="Udruga Latice" userId="8c0f1cff-c2d0-4062-8ec5-41115b959b9e" providerId="ADAL" clId="{29C84416-9367-4A1E-93F9-A5D691CD5517}" dt="2024-03-19T10:41:42.071" v="542" actId="478"/>
          <ac:picMkLst>
            <pc:docMk/>
            <pc:sldMk cId="1387805698" sldId="291"/>
            <ac:picMk id="7" creationId="{CAE6526A-A6A6-8AFF-8BF4-AA6C5EAB13F8}"/>
          </ac:picMkLst>
        </pc:picChg>
        <pc:picChg chg="del">
          <ac:chgData name="Udruga Latice" userId="8c0f1cff-c2d0-4062-8ec5-41115b959b9e" providerId="ADAL" clId="{29C84416-9367-4A1E-93F9-A5D691CD5517}" dt="2024-03-19T10:41:41.575" v="541" actId="478"/>
          <ac:picMkLst>
            <pc:docMk/>
            <pc:sldMk cId="1387805698" sldId="291"/>
            <ac:picMk id="8" creationId="{B3AF4A8E-F594-5EA8-6327-018AEF47C340}"/>
          </ac:picMkLst>
        </pc:picChg>
        <pc:picChg chg="del mod ord">
          <ac:chgData name="Udruga Latice" userId="8c0f1cff-c2d0-4062-8ec5-41115b959b9e" providerId="ADAL" clId="{29C84416-9367-4A1E-93F9-A5D691CD5517}" dt="2024-03-19T14:05:46.665" v="691" actId="478"/>
          <ac:picMkLst>
            <pc:docMk/>
            <pc:sldMk cId="1387805698" sldId="291"/>
            <ac:picMk id="10" creationId="{398B46F6-55CC-7849-3E07-B29BB3644774}"/>
          </ac:picMkLst>
        </pc:picChg>
        <pc:cxnChg chg="add del">
          <ac:chgData name="Udruga Latice" userId="8c0f1cff-c2d0-4062-8ec5-41115b959b9e" providerId="ADAL" clId="{29C84416-9367-4A1E-93F9-A5D691CD5517}" dt="2024-03-19T14:05:34.318" v="687" actId="26606"/>
          <ac:cxnSpMkLst>
            <pc:docMk/>
            <pc:sldMk cId="1387805698" sldId="291"/>
            <ac:cxnSpMk id="33" creationId="{37C77032-C865-6057-7D7A-E2743CFA20F9}"/>
          </ac:cxnSpMkLst>
        </pc:cxnChg>
      </pc:sldChg>
      <pc:sldChg chg="delSp del mod">
        <pc:chgData name="Udruga Latice" userId="8c0f1cff-c2d0-4062-8ec5-41115b959b9e" providerId="ADAL" clId="{29C84416-9367-4A1E-93F9-A5D691CD5517}" dt="2024-03-20T08:58:28.574" v="716" actId="2696"/>
        <pc:sldMkLst>
          <pc:docMk/>
          <pc:sldMk cId="3979670929" sldId="292"/>
        </pc:sldMkLst>
        <pc:picChg chg="del">
          <ac:chgData name="Udruga Latice" userId="8c0f1cff-c2d0-4062-8ec5-41115b959b9e" providerId="ADAL" clId="{29C84416-9367-4A1E-93F9-A5D691CD5517}" dt="2024-03-20T08:08:52.497" v="705" actId="478"/>
          <ac:picMkLst>
            <pc:docMk/>
            <pc:sldMk cId="3979670929" sldId="292"/>
            <ac:picMk id="4" creationId="{5093B902-1319-4B42-9A82-610894BBEA77}"/>
          </ac:picMkLst>
        </pc:picChg>
        <pc:picChg chg="del">
          <ac:chgData name="Udruga Latice" userId="8c0f1cff-c2d0-4062-8ec5-41115b959b9e" providerId="ADAL" clId="{29C84416-9367-4A1E-93F9-A5D691CD5517}" dt="2024-03-20T08:08:53.439" v="706" actId="478"/>
          <ac:picMkLst>
            <pc:docMk/>
            <pc:sldMk cId="3979670929" sldId="292"/>
            <ac:picMk id="18" creationId="{AB863EEB-980A-45CC-BDEA-B0DE044EDC9A}"/>
          </ac:picMkLst>
        </pc:picChg>
        <pc:picChg chg="del">
          <ac:chgData name="Udruga Latice" userId="8c0f1cff-c2d0-4062-8ec5-41115b959b9e" providerId="ADAL" clId="{29C84416-9367-4A1E-93F9-A5D691CD5517}" dt="2024-03-20T08:08:54.160" v="707" actId="478"/>
          <ac:picMkLst>
            <pc:docMk/>
            <pc:sldMk cId="3979670929" sldId="292"/>
            <ac:picMk id="22" creationId="{B2306385-E599-4308-8BB6-E0A75E1C2769}"/>
          </ac:picMkLst>
        </pc:picChg>
        <pc:picChg chg="del">
          <ac:chgData name="Udruga Latice" userId="8c0f1cff-c2d0-4062-8ec5-41115b959b9e" providerId="ADAL" clId="{29C84416-9367-4A1E-93F9-A5D691CD5517}" dt="2024-03-20T08:08:51.207" v="704" actId="478"/>
          <ac:picMkLst>
            <pc:docMk/>
            <pc:sldMk cId="3979670929" sldId="292"/>
            <ac:picMk id="25" creationId="{3826F5C5-11BD-488C-8512-2530E3B91998}"/>
          </ac:picMkLst>
        </pc:picChg>
      </pc:sldChg>
      <pc:sldChg chg="addSp delSp modSp mod">
        <pc:chgData name="Udruga Latice" userId="8c0f1cff-c2d0-4062-8ec5-41115b959b9e" providerId="ADAL" clId="{29C84416-9367-4A1E-93F9-A5D691CD5517}" dt="2024-03-19T14:12:51.228" v="703" actId="26606"/>
        <pc:sldMkLst>
          <pc:docMk/>
          <pc:sldMk cId="2962612304" sldId="296"/>
        </pc:sldMkLst>
        <pc:spChg chg="mod ord">
          <ac:chgData name="Udruga Latice" userId="8c0f1cff-c2d0-4062-8ec5-41115b959b9e" providerId="ADAL" clId="{29C84416-9367-4A1E-93F9-A5D691CD5517}" dt="2024-03-19T14:12:51.228" v="703" actId="26606"/>
          <ac:spMkLst>
            <pc:docMk/>
            <pc:sldMk cId="2962612304" sldId="296"/>
            <ac:spMk id="6" creationId="{A0139B70-9451-45B1-B838-5D4B0CE19CEE}"/>
          </ac:spMkLst>
        </pc:spChg>
        <pc:spChg chg="add del">
          <ac:chgData name="Udruga Latice" userId="8c0f1cff-c2d0-4062-8ec5-41115b959b9e" providerId="ADAL" clId="{29C84416-9367-4A1E-93F9-A5D691CD5517}" dt="2024-03-19T13:59:43.016" v="642" actId="26606"/>
          <ac:spMkLst>
            <pc:docMk/>
            <pc:sldMk cId="2962612304" sldId="296"/>
            <ac:spMk id="40" creationId="{63F5877B-98C7-49DD-83AB-0F6F57CB6543}"/>
          </ac:spMkLst>
        </pc:spChg>
        <pc:spChg chg="add del">
          <ac:chgData name="Udruga Latice" userId="8c0f1cff-c2d0-4062-8ec5-41115b959b9e" providerId="ADAL" clId="{29C84416-9367-4A1E-93F9-A5D691CD5517}" dt="2024-03-19T13:59:43.016" v="642" actId="26606"/>
          <ac:spMkLst>
            <pc:docMk/>
            <pc:sldMk cId="2962612304" sldId="296"/>
            <ac:spMk id="42" creationId="{4EA91930-66BC-4C41-B4F5-C31EB216F64B}"/>
          </ac:spMkLst>
        </pc:spChg>
        <pc:spChg chg="add del">
          <ac:chgData name="Udruga Latice" userId="8c0f1cff-c2d0-4062-8ec5-41115b959b9e" providerId="ADAL" clId="{29C84416-9367-4A1E-93F9-A5D691CD5517}" dt="2024-03-19T13:59:43.016" v="642" actId="26606"/>
          <ac:spMkLst>
            <pc:docMk/>
            <pc:sldMk cId="2962612304" sldId="296"/>
            <ac:spMk id="44" creationId="{6313CF8F-B436-401E-9575-DE0F8E8B5B17}"/>
          </ac:spMkLst>
        </pc:spChg>
        <pc:spChg chg="add del">
          <ac:chgData name="Udruga Latice" userId="8c0f1cff-c2d0-4062-8ec5-41115b959b9e" providerId="ADAL" clId="{29C84416-9367-4A1E-93F9-A5D691CD5517}" dt="2024-03-19T13:59:43.016" v="642" actId="26606"/>
          <ac:spMkLst>
            <pc:docMk/>
            <pc:sldMk cId="2962612304" sldId="296"/>
            <ac:spMk id="46" creationId="{2A38CFE9-C30A-4551-ACCB-D5808FBC39CD}"/>
          </ac:spMkLst>
        </pc:spChg>
        <pc:spChg chg="add del">
          <ac:chgData name="Udruga Latice" userId="8c0f1cff-c2d0-4062-8ec5-41115b959b9e" providerId="ADAL" clId="{29C84416-9367-4A1E-93F9-A5D691CD5517}" dt="2024-03-19T13:59:43.016" v="642" actId="26606"/>
          <ac:spMkLst>
            <pc:docMk/>
            <pc:sldMk cId="2962612304" sldId="296"/>
            <ac:spMk id="48" creationId="{67EF550F-47CE-4FB2-9DAC-12AD835C833D}"/>
          </ac:spMkLst>
        </pc:spChg>
        <pc:spChg chg="add del">
          <ac:chgData name="Udruga Latice" userId="8c0f1cff-c2d0-4062-8ec5-41115b959b9e" providerId="ADAL" clId="{29C84416-9367-4A1E-93F9-A5D691CD5517}" dt="2024-03-19T13:59:43.016" v="641" actId="26606"/>
          <ac:spMkLst>
            <pc:docMk/>
            <pc:sldMk cId="2962612304" sldId="296"/>
            <ac:spMk id="53" creationId="{6ECA6DCB-B7E1-40A9-9524-540C6DA40B1B}"/>
          </ac:spMkLst>
        </pc:spChg>
        <pc:spChg chg="add del">
          <ac:chgData name="Udruga Latice" userId="8c0f1cff-c2d0-4062-8ec5-41115b959b9e" providerId="ADAL" clId="{29C84416-9367-4A1E-93F9-A5D691CD5517}" dt="2024-03-19T13:59:43.016" v="641" actId="26606"/>
          <ac:spMkLst>
            <pc:docMk/>
            <pc:sldMk cId="2962612304" sldId="296"/>
            <ac:spMk id="59" creationId="{3873B707-463F-40B0-8227-E8CC6C67EB25}"/>
          </ac:spMkLst>
        </pc:spChg>
        <pc:spChg chg="add del">
          <ac:chgData name="Udruga Latice" userId="8c0f1cff-c2d0-4062-8ec5-41115b959b9e" providerId="ADAL" clId="{29C84416-9367-4A1E-93F9-A5D691CD5517}" dt="2024-03-19T13:59:43.016" v="641" actId="26606"/>
          <ac:spMkLst>
            <pc:docMk/>
            <pc:sldMk cId="2962612304" sldId="296"/>
            <ac:spMk id="61" creationId="{C13237C8-E62C-4F0D-A318-BD6FB6C2D138}"/>
          </ac:spMkLst>
        </pc:spChg>
        <pc:spChg chg="add del">
          <ac:chgData name="Udruga Latice" userId="8c0f1cff-c2d0-4062-8ec5-41115b959b9e" providerId="ADAL" clId="{29C84416-9367-4A1E-93F9-A5D691CD5517}" dt="2024-03-19T13:59:43.016" v="641" actId="26606"/>
          <ac:spMkLst>
            <pc:docMk/>
            <pc:sldMk cId="2962612304" sldId="296"/>
            <ac:spMk id="63" creationId="{19C9EAEA-39D0-4B0E-A0EB-51E7B26740B1}"/>
          </ac:spMkLst>
        </pc:spChg>
        <pc:spChg chg="add del">
          <ac:chgData name="Udruga Latice" userId="8c0f1cff-c2d0-4062-8ec5-41115b959b9e" providerId="ADAL" clId="{29C84416-9367-4A1E-93F9-A5D691CD5517}" dt="2024-03-19T13:59:43.016" v="641" actId="26606"/>
          <ac:spMkLst>
            <pc:docMk/>
            <pc:sldMk cId="2962612304" sldId="296"/>
            <ac:spMk id="65" creationId="{8CB5D2D7-DF65-4E86-BFBA-FFB9B5ACEB64}"/>
          </ac:spMkLst>
        </pc:spChg>
        <pc:spChg chg="add del">
          <ac:chgData name="Udruga Latice" userId="8c0f1cff-c2d0-4062-8ec5-41115b959b9e" providerId="ADAL" clId="{29C84416-9367-4A1E-93F9-A5D691CD5517}" dt="2024-03-19T14:01:54.630" v="646" actId="26606"/>
          <ac:spMkLst>
            <pc:docMk/>
            <pc:sldMk cId="2962612304" sldId="296"/>
            <ac:spMk id="67" creationId="{8F7AFB9A-7364-478C-B48B-8523CDD9AE8D}"/>
          </ac:spMkLst>
        </pc:spChg>
        <pc:spChg chg="add del">
          <ac:chgData name="Udruga Latice" userId="8c0f1cff-c2d0-4062-8ec5-41115b959b9e" providerId="ADAL" clId="{29C84416-9367-4A1E-93F9-A5D691CD5517}" dt="2024-03-19T14:01:54.630" v="646" actId="26606"/>
          <ac:spMkLst>
            <pc:docMk/>
            <pc:sldMk cId="2962612304" sldId="296"/>
            <ac:spMk id="68" creationId="{36678033-86B6-40E6-BE90-78D8ED4E3A31}"/>
          </ac:spMkLst>
        </pc:spChg>
        <pc:spChg chg="add del">
          <ac:chgData name="Udruga Latice" userId="8c0f1cff-c2d0-4062-8ec5-41115b959b9e" providerId="ADAL" clId="{29C84416-9367-4A1E-93F9-A5D691CD5517}" dt="2024-03-19T14:01:54.630" v="646" actId="26606"/>
          <ac:spMkLst>
            <pc:docMk/>
            <pc:sldMk cId="2962612304" sldId="296"/>
            <ac:spMk id="69" creationId="{D2542E1A-076E-4A34-BB67-2BF961754E0C}"/>
          </ac:spMkLst>
        </pc:spChg>
        <pc:spChg chg="add del">
          <ac:chgData name="Udruga Latice" userId="8c0f1cff-c2d0-4062-8ec5-41115b959b9e" providerId="ADAL" clId="{29C84416-9367-4A1E-93F9-A5D691CD5517}" dt="2024-03-19T14:01:54.630" v="646" actId="26606"/>
          <ac:spMkLst>
            <pc:docMk/>
            <pc:sldMk cId="2962612304" sldId="296"/>
            <ac:spMk id="70" creationId="{75C56826-D4E5-42ED-8529-079651CB3005}"/>
          </ac:spMkLst>
        </pc:spChg>
        <pc:spChg chg="add del">
          <ac:chgData name="Udruga Latice" userId="8c0f1cff-c2d0-4062-8ec5-41115b959b9e" providerId="ADAL" clId="{29C84416-9367-4A1E-93F9-A5D691CD5517}" dt="2024-03-19T14:01:54.630" v="646" actId="26606"/>
          <ac:spMkLst>
            <pc:docMk/>
            <pc:sldMk cId="2962612304" sldId="296"/>
            <ac:spMk id="71" creationId="{82095FCE-EF05-4443-B97A-85DEE3A5CA17}"/>
          </ac:spMkLst>
        </pc:spChg>
        <pc:spChg chg="add del">
          <ac:chgData name="Udruga Latice" userId="8c0f1cff-c2d0-4062-8ec5-41115b959b9e" providerId="ADAL" clId="{29C84416-9367-4A1E-93F9-A5D691CD5517}" dt="2024-03-19T14:12:51.228" v="703" actId="26606"/>
          <ac:spMkLst>
            <pc:docMk/>
            <pc:sldMk cId="2962612304" sldId="296"/>
            <ac:spMk id="76" creationId="{B3F59054-3394-4D87-8BD0-A28DCD47F1BC}"/>
          </ac:spMkLst>
        </pc:spChg>
        <pc:spChg chg="add del">
          <ac:chgData name="Udruga Latice" userId="8c0f1cff-c2d0-4062-8ec5-41115b959b9e" providerId="ADAL" clId="{29C84416-9367-4A1E-93F9-A5D691CD5517}" dt="2024-03-19T14:12:51.228" v="703" actId="26606"/>
          <ac:spMkLst>
            <pc:docMk/>
            <pc:sldMk cId="2962612304" sldId="296"/>
            <ac:spMk id="78" creationId="{2FE0ABA9-CAF1-4816-837D-5F28AAA08E0A}"/>
          </ac:spMkLst>
        </pc:spChg>
        <pc:spChg chg="add del">
          <ac:chgData name="Udruga Latice" userId="8c0f1cff-c2d0-4062-8ec5-41115b959b9e" providerId="ADAL" clId="{29C84416-9367-4A1E-93F9-A5D691CD5517}" dt="2024-03-19T14:12:51.228" v="703" actId="26606"/>
          <ac:spMkLst>
            <pc:docMk/>
            <pc:sldMk cId="2962612304" sldId="296"/>
            <ac:spMk id="80" creationId="{BC8B9C14-70F0-4F42-85FF-0DD3D5A585A5}"/>
          </ac:spMkLst>
        </pc:spChg>
        <pc:spChg chg="add del">
          <ac:chgData name="Udruga Latice" userId="8c0f1cff-c2d0-4062-8ec5-41115b959b9e" providerId="ADAL" clId="{29C84416-9367-4A1E-93F9-A5D691CD5517}" dt="2024-03-19T14:12:51.228" v="703" actId="26606"/>
          <ac:spMkLst>
            <pc:docMk/>
            <pc:sldMk cId="2962612304" sldId="296"/>
            <ac:spMk id="82" creationId="{98DE6C44-43F8-4DE4-AB81-66853FFEA09A}"/>
          </ac:spMkLst>
        </pc:spChg>
        <pc:spChg chg="add del">
          <ac:chgData name="Udruga Latice" userId="8c0f1cff-c2d0-4062-8ec5-41115b959b9e" providerId="ADAL" clId="{29C84416-9367-4A1E-93F9-A5D691CD5517}" dt="2024-03-19T14:12:51.228" v="703" actId="26606"/>
          <ac:spMkLst>
            <pc:docMk/>
            <pc:sldMk cId="2962612304" sldId="296"/>
            <ac:spMk id="84" creationId="{2409529B-9B56-4F10-BE4D-F934DB89E57E}"/>
          </ac:spMkLst>
        </pc:spChg>
        <pc:spChg chg="add">
          <ac:chgData name="Udruga Latice" userId="8c0f1cff-c2d0-4062-8ec5-41115b959b9e" providerId="ADAL" clId="{29C84416-9367-4A1E-93F9-A5D691CD5517}" dt="2024-03-19T14:12:51.228" v="703" actId="26606"/>
          <ac:spMkLst>
            <pc:docMk/>
            <pc:sldMk cId="2962612304" sldId="296"/>
            <ac:spMk id="93" creationId="{5676B86F-860B-4586-BCAA-C0650C09B7B9}"/>
          </ac:spMkLst>
        </pc:spChg>
        <pc:spChg chg="add">
          <ac:chgData name="Udruga Latice" userId="8c0f1cff-c2d0-4062-8ec5-41115b959b9e" providerId="ADAL" clId="{29C84416-9367-4A1E-93F9-A5D691CD5517}" dt="2024-03-19T14:12:51.228" v="703" actId="26606"/>
          <ac:spMkLst>
            <pc:docMk/>
            <pc:sldMk cId="2962612304" sldId="296"/>
            <ac:spMk id="95" creationId="{8C818ED5-2F56-4171-9445-3AA4F4462396}"/>
          </ac:spMkLst>
        </pc:spChg>
        <pc:spChg chg="add del">
          <ac:chgData name="Udruga Latice" userId="8c0f1cff-c2d0-4062-8ec5-41115b959b9e" providerId="ADAL" clId="{29C84416-9367-4A1E-93F9-A5D691CD5517}" dt="2024-03-19T14:12:47.464" v="700" actId="26606"/>
          <ac:spMkLst>
            <pc:docMk/>
            <pc:sldMk cId="2962612304" sldId="296"/>
            <ac:spMk id="96" creationId="{E0C85128-2B10-4BCB-B4A0-C115C4D7074D}"/>
          </ac:spMkLst>
        </pc:spChg>
        <pc:spChg chg="add">
          <ac:chgData name="Udruga Latice" userId="8c0f1cff-c2d0-4062-8ec5-41115b959b9e" providerId="ADAL" clId="{29C84416-9367-4A1E-93F9-A5D691CD5517}" dt="2024-03-19T14:12:51.228" v="703" actId="26606"/>
          <ac:spMkLst>
            <pc:docMk/>
            <pc:sldMk cId="2962612304" sldId="296"/>
            <ac:spMk id="111" creationId="{B43B9CA2-4B31-4ACD-9A9F-B8E6C6420386}"/>
          </ac:spMkLst>
        </pc:spChg>
        <pc:spChg chg="add">
          <ac:chgData name="Udruga Latice" userId="8c0f1cff-c2d0-4062-8ec5-41115b959b9e" providerId="ADAL" clId="{29C84416-9367-4A1E-93F9-A5D691CD5517}" dt="2024-03-19T14:12:51.228" v="703" actId="26606"/>
          <ac:spMkLst>
            <pc:docMk/>
            <pc:sldMk cId="2962612304" sldId="296"/>
            <ac:spMk id="112" creationId="{33F94DB1-BC5D-454D-845C-7BA3A1F46999}"/>
          </ac:spMkLst>
        </pc:spChg>
        <pc:spChg chg="add">
          <ac:chgData name="Udruga Latice" userId="8c0f1cff-c2d0-4062-8ec5-41115b959b9e" providerId="ADAL" clId="{29C84416-9367-4A1E-93F9-A5D691CD5517}" dt="2024-03-19T14:12:51.228" v="703" actId="26606"/>
          <ac:spMkLst>
            <pc:docMk/>
            <pc:sldMk cId="2962612304" sldId="296"/>
            <ac:spMk id="113" creationId="{DE74FCE8-866C-4AFA-B45C-FACE2A6094E4}"/>
          </ac:spMkLst>
        </pc:spChg>
        <pc:grpChg chg="add del">
          <ac:chgData name="Udruga Latice" userId="8c0f1cff-c2d0-4062-8ec5-41115b959b9e" providerId="ADAL" clId="{29C84416-9367-4A1E-93F9-A5D691CD5517}" dt="2024-03-19T13:59:43.016" v="641" actId="26606"/>
          <ac:grpSpMkLst>
            <pc:docMk/>
            <pc:sldMk cId="2962612304" sldId="296"/>
            <ac:grpSpMk id="55" creationId="{1DE889C7-FAD6-4397-98E2-05D503484459}"/>
          </ac:grpSpMkLst>
        </pc:grpChg>
        <pc:grpChg chg="add del">
          <ac:chgData name="Udruga Latice" userId="8c0f1cff-c2d0-4062-8ec5-41115b959b9e" providerId="ADAL" clId="{29C84416-9367-4A1E-93F9-A5D691CD5517}" dt="2024-03-19T14:12:47.464" v="700" actId="26606"/>
          <ac:grpSpMkLst>
            <pc:docMk/>
            <pc:sldMk cId="2962612304" sldId="296"/>
            <ac:grpSpMk id="91" creationId="{92261F31-B98A-4152-9120-22F8D367F946}"/>
          </ac:grpSpMkLst>
        </pc:grpChg>
        <pc:grpChg chg="add del">
          <ac:chgData name="Udruga Latice" userId="8c0f1cff-c2d0-4062-8ec5-41115b959b9e" providerId="ADAL" clId="{29C84416-9367-4A1E-93F9-A5D691CD5517}" dt="2024-03-19T14:12:47.464" v="700" actId="26606"/>
          <ac:grpSpMkLst>
            <pc:docMk/>
            <pc:sldMk cId="2962612304" sldId="296"/>
            <ac:grpSpMk id="97" creationId="{E06C4F58-DD8B-4768-950E-3FF6A3987EC3}"/>
          </ac:grpSpMkLst>
        </pc:grpChg>
        <pc:grpChg chg="add del">
          <ac:chgData name="Udruga Latice" userId="8c0f1cff-c2d0-4062-8ec5-41115b959b9e" providerId="ADAL" clId="{29C84416-9367-4A1E-93F9-A5D691CD5517}" dt="2024-03-19T14:12:47.464" v="700" actId="26606"/>
          <ac:grpSpMkLst>
            <pc:docMk/>
            <pc:sldMk cId="2962612304" sldId="296"/>
            <ac:grpSpMk id="103" creationId="{028EF96A-7773-4AE7-9A49-D0B0E0D7A205}"/>
          </ac:grpSpMkLst>
        </pc:grpChg>
        <pc:picChg chg="ord">
          <ac:chgData name="Udruga Latice" userId="8c0f1cff-c2d0-4062-8ec5-41115b959b9e" providerId="ADAL" clId="{29C84416-9367-4A1E-93F9-A5D691CD5517}" dt="2024-03-19T13:59:43.016" v="642" actId="26606"/>
          <ac:picMkLst>
            <pc:docMk/>
            <pc:sldMk cId="2962612304" sldId="296"/>
            <ac:picMk id="3" creationId="{FEBD0F08-2C0B-4F66-8B61-F3ADA7892974}"/>
          </ac:picMkLst>
        </pc:picChg>
        <pc:picChg chg="add mod ord">
          <ac:chgData name="Udruga Latice" userId="8c0f1cff-c2d0-4062-8ec5-41115b959b9e" providerId="ADAL" clId="{29C84416-9367-4A1E-93F9-A5D691CD5517}" dt="2024-03-19T14:12:51.228" v="703" actId="26606"/>
          <ac:picMkLst>
            <pc:docMk/>
            <pc:sldMk cId="2962612304" sldId="296"/>
            <ac:picMk id="4" creationId="{3ED2FCE7-89D4-3508-347A-BD7B5A6CC9C3}"/>
          </ac:picMkLst>
        </pc:picChg>
        <pc:picChg chg="add del">
          <ac:chgData name="Udruga Latice" userId="8c0f1cff-c2d0-4062-8ec5-41115b959b9e" providerId="ADAL" clId="{29C84416-9367-4A1E-93F9-A5D691CD5517}" dt="2024-03-19T13:59:24.790" v="633" actId="478"/>
          <ac:picMkLst>
            <pc:docMk/>
            <pc:sldMk cId="2962612304" sldId="296"/>
            <ac:picMk id="5" creationId="{B3B97A68-4792-F5B4-532B-2324C2BD21F7}"/>
          </ac:picMkLst>
        </pc:picChg>
        <pc:picChg chg="del">
          <ac:chgData name="Udruga Latice" userId="8c0f1cff-c2d0-4062-8ec5-41115b959b9e" providerId="ADAL" clId="{29C84416-9367-4A1E-93F9-A5D691CD5517}" dt="2024-03-19T13:59:25.605" v="634" actId="478"/>
          <ac:picMkLst>
            <pc:docMk/>
            <pc:sldMk cId="2962612304" sldId="296"/>
            <ac:picMk id="8" creationId="{0E54BB91-22CD-3DE2-9D3A-3707CE28C4C9}"/>
          </ac:picMkLst>
        </pc:picChg>
        <pc:picChg chg="add mod ord">
          <ac:chgData name="Udruga Latice" userId="8c0f1cff-c2d0-4062-8ec5-41115b959b9e" providerId="ADAL" clId="{29C84416-9367-4A1E-93F9-A5D691CD5517}" dt="2024-03-19T14:12:51.228" v="703" actId="26606"/>
          <ac:picMkLst>
            <pc:docMk/>
            <pc:sldMk cId="2962612304" sldId="296"/>
            <ac:picMk id="9" creationId="{A6658DFE-1001-E62C-A459-FAE9D962D04B}"/>
          </ac:picMkLst>
        </pc:picChg>
        <pc:picChg chg="add mod ord">
          <ac:chgData name="Udruga Latice" userId="8c0f1cff-c2d0-4062-8ec5-41115b959b9e" providerId="ADAL" clId="{29C84416-9367-4A1E-93F9-A5D691CD5517}" dt="2024-03-19T14:12:51.228" v="703" actId="26606"/>
          <ac:picMkLst>
            <pc:docMk/>
            <pc:sldMk cId="2962612304" sldId="296"/>
            <ac:picMk id="11" creationId="{16920C15-3236-8B19-882E-C6DD68F846EA}"/>
          </ac:picMkLst>
        </pc:picChg>
        <pc:cxnChg chg="add del">
          <ac:chgData name="Udruga Latice" userId="8c0f1cff-c2d0-4062-8ec5-41115b959b9e" providerId="ADAL" clId="{29C84416-9367-4A1E-93F9-A5D691CD5517}" dt="2024-03-19T14:12:40.632" v="698" actId="26606"/>
          <ac:cxnSpMkLst>
            <pc:docMk/>
            <pc:sldMk cId="2962612304" sldId="296"/>
            <ac:cxnSpMk id="89" creationId="{1503BFE4-729B-D9D0-C17B-501E6AF1127A}"/>
          </ac:cxnSpMkLst>
        </pc:cxnChg>
        <pc:cxnChg chg="add del">
          <ac:chgData name="Udruga Latice" userId="8c0f1cff-c2d0-4062-8ec5-41115b959b9e" providerId="ADAL" clId="{29C84416-9367-4A1E-93F9-A5D691CD5517}" dt="2024-03-19T14:12:51.228" v="702" actId="26606"/>
          <ac:cxnSpMkLst>
            <pc:docMk/>
            <pc:sldMk cId="2962612304" sldId="296"/>
            <ac:cxnSpMk id="109" creationId="{37C77032-C865-6057-7D7A-E2743CFA20F9}"/>
          </ac:cxnSpMkLst>
        </pc:cxnChg>
      </pc:sldChg>
      <pc:sldChg chg="modSp mod">
        <pc:chgData name="Udruga Latice" userId="8c0f1cff-c2d0-4062-8ec5-41115b959b9e" providerId="ADAL" clId="{29C84416-9367-4A1E-93F9-A5D691CD5517}" dt="2024-03-20T11:46:52.697" v="1846" actId="20577"/>
        <pc:sldMkLst>
          <pc:docMk/>
          <pc:sldMk cId="1224986521" sldId="299"/>
        </pc:sldMkLst>
        <pc:spChg chg="mod">
          <ac:chgData name="Udruga Latice" userId="8c0f1cff-c2d0-4062-8ec5-41115b959b9e" providerId="ADAL" clId="{29C84416-9367-4A1E-93F9-A5D691CD5517}" dt="2024-03-20T11:46:52.697" v="1846" actId="20577"/>
          <ac:spMkLst>
            <pc:docMk/>
            <pc:sldMk cId="1224986521" sldId="299"/>
            <ac:spMk id="5" creationId="{12BBC6AC-D358-415D-859B-5F86AAF0276F}"/>
          </ac:spMkLst>
        </pc:spChg>
      </pc:sldChg>
      <pc:sldChg chg="addSp delSp modSp mod">
        <pc:chgData name="Udruga Latice" userId="8c0f1cff-c2d0-4062-8ec5-41115b959b9e" providerId="ADAL" clId="{29C84416-9367-4A1E-93F9-A5D691CD5517}" dt="2024-03-20T09:36:59.238" v="1103" actId="26606"/>
        <pc:sldMkLst>
          <pc:docMk/>
          <pc:sldMk cId="896073329" sldId="300"/>
        </pc:sldMkLst>
        <pc:spChg chg="del">
          <ac:chgData name="Udruga Latice" userId="8c0f1cff-c2d0-4062-8ec5-41115b959b9e" providerId="ADAL" clId="{29C84416-9367-4A1E-93F9-A5D691CD5517}" dt="2024-03-20T09:36:59.238" v="1103" actId="26606"/>
          <ac:spMkLst>
            <pc:docMk/>
            <pc:sldMk cId="896073329" sldId="300"/>
            <ac:spMk id="17" creationId="{25B97239-2685-48C8-8104-1D4E4E383D82}"/>
          </ac:spMkLst>
        </pc:spChg>
        <pc:spChg chg="add">
          <ac:chgData name="Udruga Latice" userId="8c0f1cff-c2d0-4062-8ec5-41115b959b9e" providerId="ADAL" clId="{29C84416-9367-4A1E-93F9-A5D691CD5517}" dt="2024-03-20T09:36:59.238" v="1103" actId="26606"/>
          <ac:spMkLst>
            <pc:docMk/>
            <pc:sldMk cId="896073329" sldId="300"/>
            <ac:spMk id="22" creationId="{6C2997EE-0889-44C3-AC0D-18F26AC9AAAB}"/>
          </ac:spMkLst>
        </pc:spChg>
        <pc:picChg chg="del">
          <ac:chgData name="Udruga Latice" userId="8c0f1cff-c2d0-4062-8ec5-41115b959b9e" providerId="ADAL" clId="{29C84416-9367-4A1E-93F9-A5D691CD5517}" dt="2024-03-20T09:35:23.492" v="1093" actId="478"/>
          <ac:picMkLst>
            <pc:docMk/>
            <pc:sldMk cId="896073329" sldId="300"/>
            <ac:picMk id="2" creationId="{2319AB2A-644B-138D-5F1D-D571F481D046}"/>
          </ac:picMkLst>
        </pc:picChg>
        <pc:picChg chg="add mod ord">
          <ac:chgData name="Udruga Latice" userId="8c0f1cff-c2d0-4062-8ec5-41115b959b9e" providerId="ADAL" clId="{29C84416-9367-4A1E-93F9-A5D691CD5517}" dt="2024-03-20T09:36:59.238" v="1103" actId="26606"/>
          <ac:picMkLst>
            <pc:docMk/>
            <pc:sldMk cId="896073329" sldId="300"/>
            <ac:picMk id="4" creationId="{DA733796-579E-E343-4AF1-166DE9C83A70}"/>
          </ac:picMkLst>
        </pc:picChg>
        <pc:picChg chg="add mod">
          <ac:chgData name="Udruga Latice" userId="8c0f1cff-c2d0-4062-8ec5-41115b959b9e" providerId="ADAL" clId="{29C84416-9367-4A1E-93F9-A5D691CD5517}" dt="2024-03-20T09:36:59.238" v="1103" actId="26606"/>
          <ac:picMkLst>
            <pc:docMk/>
            <pc:sldMk cId="896073329" sldId="300"/>
            <ac:picMk id="6" creationId="{D580353D-8EB4-1795-9B13-B2271A42D080}"/>
          </ac:picMkLst>
        </pc:picChg>
        <pc:picChg chg="del">
          <ac:chgData name="Udruga Latice" userId="8c0f1cff-c2d0-4062-8ec5-41115b959b9e" providerId="ADAL" clId="{29C84416-9367-4A1E-93F9-A5D691CD5517}" dt="2024-03-20T09:35:22.542" v="1092" actId="478"/>
          <ac:picMkLst>
            <pc:docMk/>
            <pc:sldMk cId="896073329" sldId="300"/>
            <ac:picMk id="8" creationId="{865C3AAA-7E2F-4C5E-A928-07B3BAFA65B4}"/>
          </ac:picMkLst>
        </pc:picChg>
        <pc:picChg chg="del">
          <ac:chgData name="Udruga Latice" userId="8c0f1cff-c2d0-4062-8ec5-41115b959b9e" providerId="ADAL" clId="{29C84416-9367-4A1E-93F9-A5D691CD5517}" dt="2024-03-20T09:35:21.704" v="1091" actId="478"/>
          <ac:picMkLst>
            <pc:docMk/>
            <pc:sldMk cId="896073329" sldId="300"/>
            <ac:picMk id="9" creationId="{E43D7B27-E3B7-E320-E8DB-67AD28272115}"/>
          </ac:picMkLst>
        </pc:picChg>
        <pc:picChg chg="add mod">
          <ac:chgData name="Udruga Latice" userId="8c0f1cff-c2d0-4062-8ec5-41115b959b9e" providerId="ADAL" clId="{29C84416-9367-4A1E-93F9-A5D691CD5517}" dt="2024-03-20T09:36:59.238" v="1103" actId="26606"/>
          <ac:picMkLst>
            <pc:docMk/>
            <pc:sldMk cId="896073329" sldId="300"/>
            <ac:picMk id="10" creationId="{0A6302AF-6CF0-74FB-11BB-A80E7AAD2438}"/>
          </ac:picMkLst>
        </pc:picChg>
        <pc:picChg chg="del">
          <ac:chgData name="Udruga Latice" userId="8c0f1cff-c2d0-4062-8ec5-41115b959b9e" providerId="ADAL" clId="{29C84416-9367-4A1E-93F9-A5D691CD5517}" dt="2024-03-20T09:35:24.116" v="1094" actId="478"/>
          <ac:picMkLst>
            <pc:docMk/>
            <pc:sldMk cId="896073329" sldId="300"/>
            <ac:picMk id="12" creationId="{1E1167DA-8A07-4454-30E7-89BF7D731445}"/>
          </ac:picMkLst>
        </pc:picChg>
      </pc:sldChg>
      <pc:sldChg chg="addSp delSp modSp mod">
        <pc:chgData name="Udruga Latice" userId="8c0f1cff-c2d0-4062-8ec5-41115b959b9e" providerId="ADAL" clId="{29C84416-9367-4A1E-93F9-A5D691CD5517}" dt="2024-03-20T09:38:07.329" v="1110" actId="26606"/>
        <pc:sldMkLst>
          <pc:docMk/>
          <pc:sldMk cId="3488972720" sldId="301"/>
        </pc:sldMkLst>
        <pc:spChg chg="del">
          <ac:chgData name="Udruga Latice" userId="8c0f1cff-c2d0-4062-8ec5-41115b959b9e" providerId="ADAL" clId="{29C84416-9367-4A1E-93F9-A5D691CD5517}" dt="2024-03-20T09:38:07.329" v="1110" actId="26606"/>
          <ac:spMkLst>
            <pc:docMk/>
            <pc:sldMk cId="3488972720" sldId="301"/>
            <ac:spMk id="15" creationId="{FABB624F-BF77-4AE1-B71D-2D681D4731B8}"/>
          </ac:spMkLst>
        </pc:spChg>
        <pc:spChg chg="add">
          <ac:chgData name="Udruga Latice" userId="8c0f1cff-c2d0-4062-8ec5-41115b959b9e" providerId="ADAL" clId="{29C84416-9367-4A1E-93F9-A5D691CD5517}" dt="2024-03-20T09:38:07.329" v="1110" actId="26606"/>
          <ac:spMkLst>
            <pc:docMk/>
            <pc:sldMk cId="3488972720" sldId="301"/>
            <ac:spMk id="20" creationId="{42A4FC2C-047E-45A5-965D-8E1E3BF09BC6}"/>
          </ac:spMkLst>
        </pc:spChg>
        <pc:picChg chg="add mod">
          <ac:chgData name="Udruga Latice" userId="8c0f1cff-c2d0-4062-8ec5-41115b959b9e" providerId="ADAL" clId="{29C84416-9367-4A1E-93F9-A5D691CD5517}" dt="2024-03-20T09:38:07.329" v="1110" actId="26606"/>
          <ac:picMkLst>
            <pc:docMk/>
            <pc:sldMk cId="3488972720" sldId="301"/>
            <ac:picMk id="3" creationId="{174CAB7F-E4FD-7047-AC7A-EA089F10501C}"/>
          </ac:picMkLst>
        </pc:picChg>
        <pc:picChg chg="add mod">
          <ac:chgData name="Udruga Latice" userId="8c0f1cff-c2d0-4062-8ec5-41115b959b9e" providerId="ADAL" clId="{29C84416-9367-4A1E-93F9-A5D691CD5517}" dt="2024-03-20T09:38:07.329" v="1110" actId="26606"/>
          <ac:picMkLst>
            <pc:docMk/>
            <pc:sldMk cId="3488972720" sldId="301"/>
            <ac:picMk id="5" creationId="{3174D1A1-BBA1-AF7A-5A68-0E57083A5C24}"/>
          </ac:picMkLst>
        </pc:picChg>
        <pc:picChg chg="del">
          <ac:chgData name="Udruga Latice" userId="8c0f1cff-c2d0-4062-8ec5-41115b959b9e" providerId="ADAL" clId="{29C84416-9367-4A1E-93F9-A5D691CD5517}" dt="2024-03-20T09:37:08.024" v="1104" actId="478"/>
          <ac:picMkLst>
            <pc:docMk/>
            <pc:sldMk cId="3488972720" sldId="301"/>
            <ac:picMk id="8" creationId="{1099C4DC-C669-7066-E32F-C8E542E6D825}"/>
          </ac:picMkLst>
        </pc:picChg>
        <pc:picChg chg="mod ord">
          <ac:chgData name="Udruga Latice" userId="8c0f1cff-c2d0-4062-8ec5-41115b959b9e" providerId="ADAL" clId="{29C84416-9367-4A1E-93F9-A5D691CD5517}" dt="2024-03-20T09:38:07.329" v="1110" actId="26606"/>
          <ac:picMkLst>
            <pc:docMk/>
            <pc:sldMk cId="3488972720" sldId="301"/>
            <ac:picMk id="11" creationId="{431DA002-9781-BA60-200B-B194DBCA9EC6}"/>
          </ac:picMkLst>
        </pc:picChg>
        <pc:picChg chg="del">
          <ac:chgData name="Udruga Latice" userId="8c0f1cff-c2d0-4062-8ec5-41115b959b9e" providerId="ADAL" clId="{29C84416-9367-4A1E-93F9-A5D691CD5517}" dt="2024-03-20T09:35:33.967" v="1095" actId="478"/>
          <ac:picMkLst>
            <pc:docMk/>
            <pc:sldMk cId="3488972720" sldId="301"/>
            <ac:picMk id="13" creationId="{7168A255-90F8-98CC-6A4A-7F3061E88691}"/>
          </ac:picMkLst>
        </pc:picChg>
      </pc:sldChg>
      <pc:sldChg chg="addSp delSp modSp mod setBg setClrOvrMap">
        <pc:chgData name="Udruga Latice" userId="8c0f1cff-c2d0-4062-8ec5-41115b959b9e" providerId="ADAL" clId="{29C84416-9367-4A1E-93F9-A5D691CD5517}" dt="2024-03-20T09:46:04.056" v="1123" actId="26606"/>
        <pc:sldMkLst>
          <pc:docMk/>
          <pc:sldMk cId="2370365194" sldId="302"/>
        </pc:sldMkLst>
        <pc:spChg chg="add del">
          <ac:chgData name="Udruga Latice" userId="8c0f1cff-c2d0-4062-8ec5-41115b959b9e" providerId="ADAL" clId="{29C84416-9367-4A1E-93F9-A5D691CD5517}" dt="2024-03-20T09:46:04.056" v="1123" actId="26606"/>
          <ac:spMkLst>
            <pc:docMk/>
            <pc:sldMk cId="2370365194" sldId="302"/>
            <ac:spMk id="15" creationId="{19E301E5-1206-47D0-9CDF-72583D739089}"/>
          </ac:spMkLst>
        </pc:spChg>
        <pc:spChg chg="add del">
          <ac:chgData name="Udruga Latice" userId="8c0f1cff-c2d0-4062-8ec5-41115b959b9e" providerId="ADAL" clId="{29C84416-9367-4A1E-93F9-A5D691CD5517}" dt="2024-03-20T09:46:04.056" v="1123" actId="26606"/>
          <ac:spMkLst>
            <pc:docMk/>
            <pc:sldMk cId="2370365194" sldId="302"/>
            <ac:spMk id="20" creationId="{AFA31FBE-7948-4384-B68A-75DEFDC4955A}"/>
          </ac:spMkLst>
        </pc:spChg>
        <pc:spChg chg="add del">
          <ac:chgData name="Udruga Latice" userId="8c0f1cff-c2d0-4062-8ec5-41115b959b9e" providerId="ADAL" clId="{29C84416-9367-4A1E-93F9-A5D691CD5517}" dt="2024-03-20T09:46:04.053" v="1122" actId="26606"/>
          <ac:spMkLst>
            <pc:docMk/>
            <pc:sldMk cId="2370365194" sldId="302"/>
            <ac:spMk id="25" creationId="{262ABC4B-37D8-4218-BDD8-6DF6A00C0C80}"/>
          </ac:spMkLst>
        </pc:spChg>
        <pc:spChg chg="add">
          <ac:chgData name="Udruga Latice" userId="8c0f1cff-c2d0-4062-8ec5-41115b959b9e" providerId="ADAL" clId="{29C84416-9367-4A1E-93F9-A5D691CD5517}" dt="2024-03-20T09:46:04.056" v="1123" actId="26606"/>
          <ac:spMkLst>
            <pc:docMk/>
            <pc:sldMk cId="2370365194" sldId="302"/>
            <ac:spMk id="27" creationId="{6C2997EE-0889-44C3-AC0D-18F26AC9AAAB}"/>
          </ac:spMkLst>
        </pc:spChg>
        <pc:picChg chg="mod ord">
          <ac:chgData name="Udruga Latice" userId="8c0f1cff-c2d0-4062-8ec5-41115b959b9e" providerId="ADAL" clId="{29C84416-9367-4A1E-93F9-A5D691CD5517}" dt="2024-03-20T09:46:04.056" v="1123" actId="26606"/>
          <ac:picMkLst>
            <pc:docMk/>
            <pc:sldMk cId="2370365194" sldId="302"/>
            <ac:picMk id="2" creationId="{ACECC90A-97A0-84F8-AAF8-8081184D281E}"/>
          </ac:picMkLst>
        </pc:picChg>
        <pc:picChg chg="mod">
          <ac:chgData name="Udruga Latice" userId="8c0f1cff-c2d0-4062-8ec5-41115b959b9e" providerId="ADAL" clId="{29C84416-9367-4A1E-93F9-A5D691CD5517}" dt="2024-03-20T09:46:04.056" v="1123" actId="26606"/>
          <ac:picMkLst>
            <pc:docMk/>
            <pc:sldMk cId="2370365194" sldId="302"/>
            <ac:picMk id="4" creationId="{40A37902-D518-27A8-E95C-239034360846}"/>
          </ac:picMkLst>
        </pc:picChg>
        <pc:picChg chg="add mod">
          <ac:chgData name="Udruga Latice" userId="8c0f1cff-c2d0-4062-8ec5-41115b959b9e" providerId="ADAL" clId="{29C84416-9367-4A1E-93F9-A5D691CD5517}" dt="2024-03-20T09:46:04.056" v="1123" actId="26606"/>
          <ac:picMkLst>
            <pc:docMk/>
            <pc:sldMk cId="2370365194" sldId="302"/>
            <ac:picMk id="5" creationId="{D15E41CE-7F1D-D474-8E63-00B786CF5D4C}"/>
          </ac:picMkLst>
        </pc:picChg>
        <pc:picChg chg="del">
          <ac:chgData name="Udruga Latice" userId="8c0f1cff-c2d0-4062-8ec5-41115b959b9e" providerId="ADAL" clId="{29C84416-9367-4A1E-93F9-A5D691CD5517}" dt="2024-03-20T09:38:20.895" v="1111" actId="478"/>
          <ac:picMkLst>
            <pc:docMk/>
            <pc:sldMk cId="2370365194" sldId="302"/>
            <ac:picMk id="7" creationId="{8CEB91F0-02D8-8E02-2B13-0BD9D0652AF2}"/>
          </ac:picMkLst>
        </pc:picChg>
      </pc:sldChg>
      <pc:sldChg chg="addSp delSp modSp mod">
        <pc:chgData name="Udruga Latice" userId="8c0f1cff-c2d0-4062-8ec5-41115b959b9e" providerId="ADAL" clId="{29C84416-9367-4A1E-93F9-A5D691CD5517}" dt="2024-03-20T09:55:43.761" v="1378" actId="403"/>
        <pc:sldMkLst>
          <pc:docMk/>
          <pc:sldMk cId="2203667088" sldId="303"/>
        </pc:sldMkLst>
        <pc:spChg chg="mod">
          <ac:chgData name="Udruga Latice" userId="8c0f1cff-c2d0-4062-8ec5-41115b959b9e" providerId="ADAL" clId="{29C84416-9367-4A1E-93F9-A5D691CD5517}" dt="2024-03-20T09:55:43.761" v="1378" actId="403"/>
          <ac:spMkLst>
            <pc:docMk/>
            <pc:sldMk cId="2203667088" sldId="303"/>
            <ac:spMk id="5" creationId="{12BBC6AC-D358-415D-859B-5F86AAF0276F}"/>
          </ac:spMkLst>
        </pc:spChg>
        <pc:spChg chg="add del">
          <ac:chgData name="Udruga Latice" userId="8c0f1cff-c2d0-4062-8ec5-41115b959b9e" providerId="ADAL" clId="{29C84416-9367-4A1E-93F9-A5D691CD5517}" dt="2024-03-20T09:29:23.148" v="1042" actId="26606"/>
          <ac:spMkLst>
            <pc:docMk/>
            <pc:sldMk cId="2203667088" sldId="303"/>
            <ac:spMk id="73" creationId="{B3F59054-3394-4D87-8BD0-A28DCD47F1BC}"/>
          </ac:spMkLst>
        </pc:spChg>
        <pc:spChg chg="add del">
          <ac:chgData name="Udruga Latice" userId="8c0f1cff-c2d0-4062-8ec5-41115b959b9e" providerId="ADAL" clId="{29C84416-9367-4A1E-93F9-A5D691CD5517}" dt="2024-03-20T09:29:23.148" v="1042" actId="26606"/>
          <ac:spMkLst>
            <pc:docMk/>
            <pc:sldMk cId="2203667088" sldId="303"/>
            <ac:spMk id="75" creationId="{2FE0ABA9-CAF1-4816-837D-5F28AAA08E0A}"/>
          </ac:spMkLst>
        </pc:spChg>
        <pc:spChg chg="add del">
          <ac:chgData name="Udruga Latice" userId="8c0f1cff-c2d0-4062-8ec5-41115b959b9e" providerId="ADAL" clId="{29C84416-9367-4A1E-93F9-A5D691CD5517}" dt="2024-03-20T09:29:23.148" v="1042" actId="26606"/>
          <ac:spMkLst>
            <pc:docMk/>
            <pc:sldMk cId="2203667088" sldId="303"/>
            <ac:spMk id="77" creationId="{BC8B9C14-70F0-4F42-85FF-0DD3D5A585A5}"/>
          </ac:spMkLst>
        </pc:spChg>
        <pc:spChg chg="add del">
          <ac:chgData name="Udruga Latice" userId="8c0f1cff-c2d0-4062-8ec5-41115b959b9e" providerId="ADAL" clId="{29C84416-9367-4A1E-93F9-A5D691CD5517}" dt="2024-03-20T09:29:23.148" v="1042" actId="26606"/>
          <ac:spMkLst>
            <pc:docMk/>
            <pc:sldMk cId="2203667088" sldId="303"/>
            <ac:spMk id="79" creationId="{98DE6C44-43F8-4DE4-AB81-66853FFEA09A}"/>
          </ac:spMkLst>
        </pc:spChg>
        <pc:spChg chg="add del">
          <ac:chgData name="Udruga Latice" userId="8c0f1cff-c2d0-4062-8ec5-41115b959b9e" providerId="ADAL" clId="{29C84416-9367-4A1E-93F9-A5D691CD5517}" dt="2024-03-20T09:29:23.148" v="1042" actId="26606"/>
          <ac:spMkLst>
            <pc:docMk/>
            <pc:sldMk cId="2203667088" sldId="303"/>
            <ac:spMk id="81" creationId="{2409529B-9B56-4F10-BE4D-F934DB89E57E}"/>
          </ac:spMkLst>
        </pc:spChg>
        <pc:spChg chg="add del">
          <ac:chgData name="Udruga Latice" userId="8c0f1cff-c2d0-4062-8ec5-41115b959b9e" providerId="ADAL" clId="{29C84416-9367-4A1E-93F9-A5D691CD5517}" dt="2024-03-20T09:29:23.139" v="1041" actId="26606"/>
          <ac:spMkLst>
            <pc:docMk/>
            <pc:sldMk cId="2203667088" sldId="303"/>
            <ac:spMk id="86" creationId="{AD96FDFD-4E42-4A06-B8B5-768A1DB9C2A9}"/>
          </ac:spMkLst>
        </pc:spChg>
        <pc:spChg chg="add">
          <ac:chgData name="Udruga Latice" userId="8c0f1cff-c2d0-4062-8ec5-41115b959b9e" providerId="ADAL" clId="{29C84416-9367-4A1E-93F9-A5D691CD5517}" dt="2024-03-20T09:29:23.148" v="1042" actId="26606"/>
          <ac:spMkLst>
            <pc:docMk/>
            <pc:sldMk cId="2203667088" sldId="303"/>
            <ac:spMk id="88" creationId="{9073D962-D3D2-4A72-8593-65C213CBFFC3}"/>
          </ac:spMkLst>
        </pc:spChg>
        <pc:spChg chg="add">
          <ac:chgData name="Udruga Latice" userId="8c0f1cff-c2d0-4062-8ec5-41115b959b9e" providerId="ADAL" clId="{29C84416-9367-4A1E-93F9-A5D691CD5517}" dt="2024-03-20T09:29:23.148" v="1042" actId="26606"/>
          <ac:spMkLst>
            <pc:docMk/>
            <pc:sldMk cId="2203667088" sldId="303"/>
            <ac:spMk id="89" creationId="{6C9F64E8-8F1D-4A06-B1A4-685E72C092CA}"/>
          </ac:spMkLst>
        </pc:spChg>
        <pc:spChg chg="add">
          <ac:chgData name="Udruga Latice" userId="8c0f1cff-c2d0-4062-8ec5-41115b959b9e" providerId="ADAL" clId="{29C84416-9367-4A1E-93F9-A5D691CD5517}" dt="2024-03-20T09:29:23.148" v="1042" actId="26606"/>
          <ac:spMkLst>
            <pc:docMk/>
            <pc:sldMk cId="2203667088" sldId="303"/>
            <ac:spMk id="90" creationId="{2387511B-F6E1-4929-AC90-94FB8B6B0F41}"/>
          </ac:spMkLst>
        </pc:spChg>
        <pc:spChg chg="add">
          <ac:chgData name="Udruga Latice" userId="8c0f1cff-c2d0-4062-8ec5-41115b959b9e" providerId="ADAL" clId="{29C84416-9367-4A1E-93F9-A5D691CD5517}" dt="2024-03-20T09:29:23.148" v="1042" actId="26606"/>
          <ac:spMkLst>
            <pc:docMk/>
            <pc:sldMk cId="2203667088" sldId="303"/>
            <ac:spMk id="92" creationId="{AA58F78C-27AB-465F-AA33-15E08AF267F9}"/>
          </ac:spMkLst>
        </pc:spChg>
        <pc:picChg chg="ord">
          <ac:chgData name="Udruga Latice" userId="8c0f1cff-c2d0-4062-8ec5-41115b959b9e" providerId="ADAL" clId="{29C84416-9367-4A1E-93F9-A5D691CD5517}" dt="2024-03-20T09:29:23.148" v="1042" actId="26606"/>
          <ac:picMkLst>
            <pc:docMk/>
            <pc:sldMk cId="2203667088" sldId="303"/>
            <ac:picMk id="3" creationId="{C473A332-D214-4849-98B3-37E117D75505}"/>
          </ac:picMkLst>
        </pc:picChg>
        <pc:picChg chg="add mod">
          <ac:chgData name="Udruga Latice" userId="8c0f1cff-c2d0-4062-8ec5-41115b959b9e" providerId="ADAL" clId="{29C84416-9367-4A1E-93F9-A5D691CD5517}" dt="2024-03-20T09:29:23.148" v="1042" actId="26606"/>
          <ac:picMkLst>
            <pc:docMk/>
            <pc:sldMk cId="2203667088" sldId="303"/>
            <ac:picMk id="4" creationId="{724D621C-3D0C-1201-F66C-FBF35EC378B0}"/>
          </ac:picMkLst>
        </pc:picChg>
        <pc:picChg chg="del">
          <ac:chgData name="Udruga Latice" userId="8c0f1cff-c2d0-4062-8ec5-41115b959b9e" providerId="ADAL" clId="{29C84416-9367-4A1E-93F9-A5D691CD5517}" dt="2024-03-20T09:28:08.814" v="1031" actId="478"/>
          <ac:picMkLst>
            <pc:docMk/>
            <pc:sldMk cId="2203667088" sldId="303"/>
            <ac:picMk id="6" creationId="{A3583225-6143-1959-004E-30D89B7904CD}"/>
          </ac:picMkLst>
        </pc:picChg>
        <pc:picChg chg="add mod ord">
          <ac:chgData name="Udruga Latice" userId="8c0f1cff-c2d0-4062-8ec5-41115b959b9e" providerId="ADAL" clId="{29C84416-9367-4A1E-93F9-A5D691CD5517}" dt="2024-03-20T09:29:23.148" v="1042" actId="26606"/>
          <ac:picMkLst>
            <pc:docMk/>
            <pc:sldMk cId="2203667088" sldId="303"/>
            <ac:picMk id="8" creationId="{59B201D4-B9EE-B416-8D36-01672FB074C6}"/>
          </ac:picMkLst>
        </pc:picChg>
        <pc:picChg chg="del">
          <ac:chgData name="Udruga Latice" userId="8c0f1cff-c2d0-4062-8ec5-41115b959b9e" providerId="ADAL" clId="{29C84416-9367-4A1E-93F9-A5D691CD5517}" dt="2024-03-20T09:28:07.391" v="1029" actId="478"/>
          <ac:picMkLst>
            <pc:docMk/>
            <pc:sldMk cId="2203667088" sldId="303"/>
            <ac:picMk id="9" creationId="{0435D6A6-0606-AA87-0650-CDEE912A5B78}"/>
          </ac:picMkLst>
        </pc:picChg>
        <pc:picChg chg="add mod">
          <ac:chgData name="Udruga Latice" userId="8c0f1cff-c2d0-4062-8ec5-41115b959b9e" providerId="ADAL" clId="{29C84416-9367-4A1E-93F9-A5D691CD5517}" dt="2024-03-20T09:29:23.148" v="1042" actId="26606"/>
          <ac:picMkLst>
            <pc:docMk/>
            <pc:sldMk cId="2203667088" sldId="303"/>
            <ac:picMk id="11" creationId="{02A1114F-4308-8539-8537-E01CB5BAA720}"/>
          </ac:picMkLst>
        </pc:picChg>
        <pc:picChg chg="del">
          <ac:chgData name="Udruga Latice" userId="8c0f1cff-c2d0-4062-8ec5-41115b959b9e" providerId="ADAL" clId="{29C84416-9367-4A1E-93F9-A5D691CD5517}" dt="2024-03-20T09:28:08.060" v="1030" actId="478"/>
          <ac:picMkLst>
            <pc:docMk/>
            <pc:sldMk cId="2203667088" sldId="303"/>
            <ac:picMk id="12" creationId="{0C5E900B-9FBB-1211-83A8-2537FF4EE95D}"/>
          </ac:picMkLst>
        </pc:picChg>
      </pc:sldChg>
      <pc:sldChg chg="addSp delSp modSp mod">
        <pc:chgData name="Udruga Latice" userId="8c0f1cff-c2d0-4062-8ec5-41115b959b9e" providerId="ADAL" clId="{29C84416-9367-4A1E-93F9-A5D691CD5517}" dt="2024-03-20T11:39:49.910" v="1644" actId="20577"/>
        <pc:sldMkLst>
          <pc:docMk/>
          <pc:sldMk cId="958144263" sldId="304"/>
        </pc:sldMkLst>
        <pc:spChg chg="mod">
          <ac:chgData name="Udruga Latice" userId="8c0f1cff-c2d0-4062-8ec5-41115b959b9e" providerId="ADAL" clId="{29C84416-9367-4A1E-93F9-A5D691CD5517}" dt="2024-03-20T11:39:49.910" v="1644" actId="20577"/>
          <ac:spMkLst>
            <pc:docMk/>
            <pc:sldMk cId="958144263" sldId="304"/>
            <ac:spMk id="5" creationId="{12BBC6AC-D358-415D-859B-5F86AAF0276F}"/>
          </ac:spMkLst>
        </pc:spChg>
        <pc:spChg chg="del">
          <ac:chgData name="Udruga Latice" userId="8c0f1cff-c2d0-4062-8ec5-41115b959b9e" providerId="ADAL" clId="{29C84416-9367-4A1E-93F9-A5D691CD5517}" dt="2024-03-20T09:58:53.418" v="1396" actId="26606"/>
          <ac:spMkLst>
            <pc:docMk/>
            <pc:sldMk cId="958144263" sldId="304"/>
            <ac:spMk id="53" creationId="{B43B9CA2-4B31-4ACD-9A9F-B8E6C6420386}"/>
          </ac:spMkLst>
        </pc:spChg>
        <pc:spChg chg="del">
          <ac:chgData name="Udruga Latice" userId="8c0f1cff-c2d0-4062-8ec5-41115b959b9e" providerId="ADAL" clId="{29C84416-9367-4A1E-93F9-A5D691CD5517}" dt="2024-03-20T09:58:53.418" v="1396" actId="26606"/>
          <ac:spMkLst>
            <pc:docMk/>
            <pc:sldMk cId="958144263" sldId="304"/>
            <ac:spMk id="55" creationId="{33F94DB1-BC5D-454D-845C-7BA3A1F46999}"/>
          </ac:spMkLst>
        </pc:spChg>
        <pc:spChg chg="del">
          <ac:chgData name="Udruga Latice" userId="8c0f1cff-c2d0-4062-8ec5-41115b959b9e" providerId="ADAL" clId="{29C84416-9367-4A1E-93F9-A5D691CD5517}" dt="2024-03-20T09:58:53.418" v="1396" actId="26606"/>
          <ac:spMkLst>
            <pc:docMk/>
            <pc:sldMk cId="958144263" sldId="304"/>
            <ac:spMk id="57" creationId="{5676B86F-860B-4586-BCAA-C0650C09B7B9}"/>
          </ac:spMkLst>
        </pc:spChg>
        <pc:spChg chg="del">
          <ac:chgData name="Udruga Latice" userId="8c0f1cff-c2d0-4062-8ec5-41115b959b9e" providerId="ADAL" clId="{29C84416-9367-4A1E-93F9-A5D691CD5517}" dt="2024-03-20T09:58:53.418" v="1396" actId="26606"/>
          <ac:spMkLst>
            <pc:docMk/>
            <pc:sldMk cId="958144263" sldId="304"/>
            <ac:spMk id="59" creationId="{8C818ED5-2F56-4171-9445-3AA4F4462396}"/>
          </ac:spMkLst>
        </pc:spChg>
        <pc:spChg chg="del">
          <ac:chgData name="Udruga Latice" userId="8c0f1cff-c2d0-4062-8ec5-41115b959b9e" providerId="ADAL" clId="{29C84416-9367-4A1E-93F9-A5D691CD5517}" dt="2024-03-20T09:58:53.418" v="1396" actId="26606"/>
          <ac:spMkLst>
            <pc:docMk/>
            <pc:sldMk cId="958144263" sldId="304"/>
            <ac:spMk id="61" creationId="{DE74FCE8-866C-4AFA-B45C-FACE2A6094E4}"/>
          </ac:spMkLst>
        </pc:spChg>
        <pc:spChg chg="add">
          <ac:chgData name="Udruga Latice" userId="8c0f1cff-c2d0-4062-8ec5-41115b959b9e" providerId="ADAL" clId="{29C84416-9367-4A1E-93F9-A5D691CD5517}" dt="2024-03-20T09:58:53.418" v="1396" actId="26606"/>
          <ac:spMkLst>
            <pc:docMk/>
            <pc:sldMk cId="958144263" sldId="304"/>
            <ac:spMk id="66" creationId="{B3F59054-3394-4D87-8BD0-A28DCD47F1BC}"/>
          </ac:spMkLst>
        </pc:spChg>
        <pc:spChg chg="add">
          <ac:chgData name="Udruga Latice" userId="8c0f1cff-c2d0-4062-8ec5-41115b959b9e" providerId="ADAL" clId="{29C84416-9367-4A1E-93F9-A5D691CD5517}" dt="2024-03-20T09:58:53.418" v="1396" actId="26606"/>
          <ac:spMkLst>
            <pc:docMk/>
            <pc:sldMk cId="958144263" sldId="304"/>
            <ac:spMk id="68" creationId="{2FE0ABA9-CAF1-4816-837D-5F28AAA08E0A}"/>
          </ac:spMkLst>
        </pc:spChg>
        <pc:spChg chg="add">
          <ac:chgData name="Udruga Latice" userId="8c0f1cff-c2d0-4062-8ec5-41115b959b9e" providerId="ADAL" clId="{29C84416-9367-4A1E-93F9-A5D691CD5517}" dt="2024-03-20T09:58:53.418" v="1396" actId="26606"/>
          <ac:spMkLst>
            <pc:docMk/>
            <pc:sldMk cId="958144263" sldId="304"/>
            <ac:spMk id="70" creationId="{BC8B9C14-70F0-4F42-85FF-0DD3D5A585A5}"/>
          </ac:spMkLst>
        </pc:spChg>
        <pc:spChg chg="add">
          <ac:chgData name="Udruga Latice" userId="8c0f1cff-c2d0-4062-8ec5-41115b959b9e" providerId="ADAL" clId="{29C84416-9367-4A1E-93F9-A5D691CD5517}" dt="2024-03-20T09:58:53.418" v="1396" actId="26606"/>
          <ac:spMkLst>
            <pc:docMk/>
            <pc:sldMk cId="958144263" sldId="304"/>
            <ac:spMk id="72" creationId="{98DE6C44-43F8-4DE4-AB81-66853FFEA09A}"/>
          </ac:spMkLst>
        </pc:spChg>
        <pc:spChg chg="add">
          <ac:chgData name="Udruga Latice" userId="8c0f1cff-c2d0-4062-8ec5-41115b959b9e" providerId="ADAL" clId="{29C84416-9367-4A1E-93F9-A5D691CD5517}" dt="2024-03-20T09:58:53.418" v="1396" actId="26606"/>
          <ac:spMkLst>
            <pc:docMk/>
            <pc:sldMk cId="958144263" sldId="304"/>
            <ac:spMk id="74" creationId="{2409529B-9B56-4F10-BE4D-F934DB89E57E}"/>
          </ac:spMkLst>
        </pc:spChg>
        <pc:picChg chg="mod">
          <ac:chgData name="Udruga Latice" userId="8c0f1cff-c2d0-4062-8ec5-41115b959b9e" providerId="ADAL" clId="{29C84416-9367-4A1E-93F9-A5D691CD5517}" dt="2024-03-20T09:58:53.418" v="1396" actId="26606"/>
          <ac:picMkLst>
            <pc:docMk/>
            <pc:sldMk cId="958144263" sldId="304"/>
            <ac:picMk id="2" creationId="{DABE8819-A6F3-18B9-8CD0-5CA871ADAE6E}"/>
          </ac:picMkLst>
        </pc:picChg>
        <pc:picChg chg="del">
          <ac:chgData name="Udruga Latice" userId="8c0f1cff-c2d0-4062-8ec5-41115b959b9e" providerId="ADAL" clId="{29C84416-9367-4A1E-93F9-A5D691CD5517}" dt="2024-03-20T09:58:37.671" v="1389" actId="478"/>
          <ac:picMkLst>
            <pc:docMk/>
            <pc:sldMk cId="958144263" sldId="304"/>
            <ac:picMk id="6" creationId="{EC560640-B802-DAEC-4B98-50717039FCB7}"/>
          </ac:picMkLst>
        </pc:picChg>
        <pc:picChg chg="add mod ord">
          <ac:chgData name="Udruga Latice" userId="8c0f1cff-c2d0-4062-8ec5-41115b959b9e" providerId="ADAL" clId="{29C84416-9367-4A1E-93F9-A5D691CD5517}" dt="2024-03-20T09:58:53.418" v="1396" actId="26606"/>
          <ac:picMkLst>
            <pc:docMk/>
            <pc:sldMk cId="958144263" sldId="304"/>
            <ac:picMk id="7" creationId="{9D4F1758-11F9-7B3F-33F9-E193D16D595A}"/>
          </ac:picMkLst>
        </pc:picChg>
        <pc:picChg chg="del">
          <ac:chgData name="Udruga Latice" userId="8c0f1cff-c2d0-4062-8ec5-41115b959b9e" providerId="ADAL" clId="{29C84416-9367-4A1E-93F9-A5D691CD5517}" dt="2024-03-20T09:58:42.566" v="1390" actId="478"/>
          <ac:picMkLst>
            <pc:docMk/>
            <pc:sldMk cId="958144263" sldId="304"/>
            <ac:picMk id="8" creationId="{C8D3B295-A694-8DED-F37B-C523F8F2B5D9}"/>
          </ac:picMkLst>
        </pc:picChg>
        <pc:picChg chg="add mod ord">
          <ac:chgData name="Udruga Latice" userId="8c0f1cff-c2d0-4062-8ec5-41115b959b9e" providerId="ADAL" clId="{29C84416-9367-4A1E-93F9-A5D691CD5517}" dt="2024-03-20T09:58:53.418" v="1396" actId="26606"/>
          <ac:picMkLst>
            <pc:docMk/>
            <pc:sldMk cId="958144263" sldId="304"/>
            <ac:picMk id="10" creationId="{81417881-D899-B745-E125-9349B22558F2}"/>
          </ac:picMkLst>
        </pc:picChg>
      </pc:sldChg>
      <pc:sldChg chg="addSp delSp modSp mod">
        <pc:chgData name="Udruga Latice" userId="8c0f1cff-c2d0-4062-8ec5-41115b959b9e" providerId="ADAL" clId="{29C84416-9367-4A1E-93F9-A5D691CD5517}" dt="2024-03-22T12:51:28.235" v="2475" actId="313"/>
        <pc:sldMkLst>
          <pc:docMk/>
          <pc:sldMk cId="31577858" sldId="305"/>
        </pc:sldMkLst>
        <pc:spChg chg="mod ord">
          <ac:chgData name="Udruga Latice" userId="8c0f1cff-c2d0-4062-8ec5-41115b959b9e" providerId="ADAL" clId="{29C84416-9367-4A1E-93F9-A5D691CD5517}" dt="2024-03-22T12:51:28.235" v="2475" actId="313"/>
          <ac:spMkLst>
            <pc:docMk/>
            <pc:sldMk cId="31577858" sldId="305"/>
            <ac:spMk id="4" creationId="{777F6A84-0D41-A979-5D00-751BB66E8B0B}"/>
          </ac:spMkLst>
        </pc:spChg>
        <pc:spChg chg="del">
          <ac:chgData name="Udruga Latice" userId="8c0f1cff-c2d0-4062-8ec5-41115b959b9e" providerId="ADAL" clId="{29C84416-9367-4A1E-93F9-A5D691CD5517}" dt="2024-03-20T10:02:33.447" v="1405" actId="26606"/>
          <ac:spMkLst>
            <pc:docMk/>
            <pc:sldMk cId="31577858" sldId="305"/>
            <ac:spMk id="73" creationId="{99F1FFA9-D672-408C-9220-ADEEC6ABDD09}"/>
          </ac:spMkLst>
        </pc:spChg>
        <pc:spChg chg="add">
          <ac:chgData name="Udruga Latice" userId="8c0f1cff-c2d0-4062-8ec5-41115b959b9e" providerId="ADAL" clId="{29C84416-9367-4A1E-93F9-A5D691CD5517}" dt="2024-03-20T10:02:33.447" v="1405" actId="26606"/>
          <ac:spMkLst>
            <pc:docMk/>
            <pc:sldMk cId="31577858" sldId="305"/>
            <ac:spMk id="78" creationId="{231BF440-39FA-4087-84CC-2EEC0BBDAF29}"/>
          </ac:spMkLst>
        </pc:spChg>
        <pc:spChg chg="add">
          <ac:chgData name="Udruga Latice" userId="8c0f1cff-c2d0-4062-8ec5-41115b959b9e" providerId="ADAL" clId="{29C84416-9367-4A1E-93F9-A5D691CD5517}" dt="2024-03-20T10:02:33.447" v="1405" actId="26606"/>
          <ac:spMkLst>
            <pc:docMk/>
            <pc:sldMk cId="31577858" sldId="305"/>
            <ac:spMk id="80" creationId="{F04E4CBA-303B-48BD-8451-C2701CB0EEBF}"/>
          </ac:spMkLst>
        </pc:spChg>
        <pc:spChg chg="add">
          <ac:chgData name="Udruga Latice" userId="8c0f1cff-c2d0-4062-8ec5-41115b959b9e" providerId="ADAL" clId="{29C84416-9367-4A1E-93F9-A5D691CD5517}" dt="2024-03-20T10:02:33.447" v="1405" actId="26606"/>
          <ac:spMkLst>
            <pc:docMk/>
            <pc:sldMk cId="31577858" sldId="305"/>
            <ac:spMk id="82" creationId="{F6CA58B3-AFCC-4A40-9882-50D5080879B0}"/>
          </ac:spMkLst>
        </pc:spChg>
        <pc:spChg chg="add">
          <ac:chgData name="Udruga Latice" userId="8c0f1cff-c2d0-4062-8ec5-41115b959b9e" providerId="ADAL" clId="{29C84416-9367-4A1E-93F9-A5D691CD5517}" dt="2024-03-20T10:02:33.447" v="1405" actId="26606"/>
          <ac:spMkLst>
            <pc:docMk/>
            <pc:sldMk cId="31577858" sldId="305"/>
            <ac:spMk id="84" creationId="{75C56826-D4E5-42ED-8529-079651CB3005}"/>
          </ac:spMkLst>
        </pc:spChg>
        <pc:spChg chg="add">
          <ac:chgData name="Udruga Latice" userId="8c0f1cff-c2d0-4062-8ec5-41115b959b9e" providerId="ADAL" clId="{29C84416-9367-4A1E-93F9-A5D691CD5517}" dt="2024-03-20T10:02:33.447" v="1405" actId="26606"/>
          <ac:spMkLst>
            <pc:docMk/>
            <pc:sldMk cId="31577858" sldId="305"/>
            <ac:spMk id="86" creationId="{82095FCE-EF05-4443-B97A-85DEE3A5CA17}"/>
          </ac:spMkLst>
        </pc:spChg>
        <pc:spChg chg="add">
          <ac:chgData name="Udruga Latice" userId="8c0f1cff-c2d0-4062-8ec5-41115b959b9e" providerId="ADAL" clId="{29C84416-9367-4A1E-93F9-A5D691CD5517}" dt="2024-03-20T10:02:33.447" v="1405" actId="26606"/>
          <ac:spMkLst>
            <pc:docMk/>
            <pc:sldMk cId="31577858" sldId="305"/>
            <ac:spMk id="88" creationId="{CA00AE6B-AA30-4CF8-BA6F-339B780AD76C}"/>
          </ac:spMkLst>
        </pc:spChg>
        <pc:picChg chg="ord">
          <ac:chgData name="Udruga Latice" userId="8c0f1cff-c2d0-4062-8ec5-41115b959b9e" providerId="ADAL" clId="{29C84416-9367-4A1E-93F9-A5D691CD5517}" dt="2024-03-20T10:02:33.447" v="1405" actId="26606"/>
          <ac:picMkLst>
            <pc:docMk/>
            <pc:sldMk cId="31577858" sldId="305"/>
            <ac:picMk id="3" creationId="{C473A332-D214-4849-98B3-37E117D75505}"/>
          </ac:picMkLst>
        </pc:picChg>
        <pc:picChg chg="del">
          <ac:chgData name="Udruga Latice" userId="8c0f1cff-c2d0-4062-8ec5-41115b959b9e" providerId="ADAL" clId="{29C84416-9367-4A1E-93F9-A5D691CD5517}" dt="2024-03-20T10:01:25.451" v="1397" actId="478"/>
          <ac:picMkLst>
            <pc:docMk/>
            <pc:sldMk cId="31577858" sldId="305"/>
            <ac:picMk id="5" creationId="{BF13285A-D96A-3ED1-48E8-B83C29CEAC1B}"/>
          </ac:picMkLst>
        </pc:picChg>
        <pc:picChg chg="del">
          <ac:chgData name="Udruga Latice" userId="8c0f1cff-c2d0-4062-8ec5-41115b959b9e" providerId="ADAL" clId="{29C84416-9367-4A1E-93F9-A5D691CD5517}" dt="2024-03-20T10:01:26.197" v="1398" actId="478"/>
          <ac:picMkLst>
            <pc:docMk/>
            <pc:sldMk cId="31577858" sldId="305"/>
            <ac:picMk id="6" creationId="{F4605DF3-F9E7-F86B-AC3B-3AD350261301}"/>
          </ac:picMkLst>
        </pc:picChg>
        <pc:picChg chg="add mod">
          <ac:chgData name="Udruga Latice" userId="8c0f1cff-c2d0-4062-8ec5-41115b959b9e" providerId="ADAL" clId="{29C84416-9367-4A1E-93F9-A5D691CD5517}" dt="2024-03-20T10:02:33.447" v="1405" actId="26606"/>
          <ac:picMkLst>
            <pc:docMk/>
            <pc:sldMk cId="31577858" sldId="305"/>
            <ac:picMk id="7" creationId="{A3F37C18-A4DC-EDD5-A109-5B0E213FE527}"/>
          </ac:picMkLst>
        </pc:picChg>
        <pc:picChg chg="add mod">
          <ac:chgData name="Udruga Latice" userId="8c0f1cff-c2d0-4062-8ec5-41115b959b9e" providerId="ADAL" clId="{29C84416-9367-4A1E-93F9-A5D691CD5517}" dt="2024-03-20T10:02:33.447" v="1405" actId="26606"/>
          <ac:picMkLst>
            <pc:docMk/>
            <pc:sldMk cId="31577858" sldId="305"/>
            <ac:picMk id="8" creationId="{C177F55E-B0E3-20FB-71C8-8B62A49A8B6C}"/>
          </ac:picMkLst>
        </pc:picChg>
      </pc:sldChg>
      <pc:sldChg chg="addSp delSp modSp mod">
        <pc:chgData name="Udruga Latice" userId="8c0f1cff-c2d0-4062-8ec5-41115b959b9e" providerId="ADAL" clId="{29C84416-9367-4A1E-93F9-A5D691CD5517}" dt="2024-03-20T11:46:35.897" v="1844" actId="20577"/>
        <pc:sldMkLst>
          <pc:docMk/>
          <pc:sldMk cId="2538798192" sldId="306"/>
        </pc:sldMkLst>
        <pc:spChg chg="mod">
          <ac:chgData name="Udruga Latice" userId="8c0f1cff-c2d0-4062-8ec5-41115b959b9e" providerId="ADAL" clId="{29C84416-9367-4A1E-93F9-A5D691CD5517}" dt="2024-03-19T10:48:33.731" v="556" actId="20577"/>
          <ac:spMkLst>
            <pc:docMk/>
            <pc:sldMk cId="2538798192" sldId="306"/>
            <ac:spMk id="2" creationId="{A64A7CF0-65EE-4568-BE3B-1F2363E9B7F4}"/>
          </ac:spMkLst>
        </pc:spChg>
        <pc:spChg chg="mod">
          <ac:chgData name="Udruga Latice" userId="8c0f1cff-c2d0-4062-8ec5-41115b959b9e" providerId="ADAL" clId="{29C84416-9367-4A1E-93F9-A5D691CD5517}" dt="2024-03-20T11:46:35.897" v="1844" actId="20577"/>
          <ac:spMkLst>
            <pc:docMk/>
            <pc:sldMk cId="2538798192" sldId="306"/>
            <ac:spMk id="3" creationId="{C97783DF-2C29-4430-B3DC-4880A50CD7AC}"/>
          </ac:spMkLst>
        </pc:spChg>
        <pc:spChg chg="mod ord">
          <ac:chgData name="Udruga Latice" userId="8c0f1cff-c2d0-4062-8ec5-41115b959b9e" providerId="ADAL" clId="{29C84416-9367-4A1E-93F9-A5D691CD5517}" dt="2024-03-19T10:48:04.781" v="553" actId="26606"/>
          <ac:spMkLst>
            <pc:docMk/>
            <pc:sldMk cId="2538798192" sldId="306"/>
            <ac:spMk id="4" creationId="{899D0A70-5CE9-47D9-A0F7-8BD2CE57B08C}"/>
          </ac:spMkLst>
        </pc:spChg>
        <pc:spChg chg="add del">
          <ac:chgData name="Udruga Latice" userId="8c0f1cff-c2d0-4062-8ec5-41115b959b9e" providerId="ADAL" clId="{29C84416-9367-4A1E-93F9-A5D691CD5517}" dt="2024-03-19T10:48:04.781" v="553" actId="26606"/>
          <ac:spMkLst>
            <pc:docMk/>
            <pc:sldMk cId="2538798192" sldId="306"/>
            <ac:spMk id="44" creationId="{99F1FFA9-D672-408C-9220-ADEEC6ABDD09}"/>
          </ac:spMkLst>
        </pc:spChg>
        <pc:spChg chg="add del">
          <ac:chgData name="Udruga Latice" userId="8c0f1cff-c2d0-4062-8ec5-41115b959b9e" providerId="ADAL" clId="{29C84416-9367-4A1E-93F9-A5D691CD5517}" dt="2024-03-19T10:48:04.771" v="552" actId="26606"/>
          <ac:spMkLst>
            <pc:docMk/>
            <pc:sldMk cId="2538798192" sldId="306"/>
            <ac:spMk id="49" creationId="{394842B0-684D-44CC-B4BC-D13331CFD290}"/>
          </ac:spMkLst>
        </pc:spChg>
        <pc:spChg chg="add del">
          <ac:chgData name="Udruga Latice" userId="8c0f1cff-c2d0-4062-8ec5-41115b959b9e" providerId="ADAL" clId="{29C84416-9367-4A1E-93F9-A5D691CD5517}" dt="2024-03-19T10:48:04.771" v="552" actId="26606"/>
          <ac:spMkLst>
            <pc:docMk/>
            <pc:sldMk cId="2538798192" sldId="306"/>
            <ac:spMk id="51" creationId="{4C2A3DC3-F495-4B99-9FF3-3FB30D63235E}"/>
          </ac:spMkLst>
        </pc:spChg>
        <pc:spChg chg="add">
          <ac:chgData name="Udruga Latice" userId="8c0f1cff-c2d0-4062-8ec5-41115b959b9e" providerId="ADAL" clId="{29C84416-9367-4A1E-93F9-A5D691CD5517}" dt="2024-03-19T10:48:04.781" v="553" actId="26606"/>
          <ac:spMkLst>
            <pc:docMk/>
            <pc:sldMk cId="2538798192" sldId="306"/>
            <ac:spMk id="53" creationId="{70BEB1E7-2F88-40BC-B73D-42E5B6F80BFC}"/>
          </ac:spMkLst>
        </pc:spChg>
        <pc:spChg chg="add">
          <ac:chgData name="Udruga Latice" userId="8c0f1cff-c2d0-4062-8ec5-41115b959b9e" providerId="ADAL" clId="{29C84416-9367-4A1E-93F9-A5D691CD5517}" dt="2024-03-19T10:48:04.781" v="553" actId="26606"/>
          <ac:spMkLst>
            <pc:docMk/>
            <pc:sldMk cId="2538798192" sldId="306"/>
            <ac:spMk id="54" creationId="{D2B783EE-0239-4717-BBEA-8C9EAC61C824}"/>
          </ac:spMkLst>
        </pc:spChg>
        <pc:spChg chg="add">
          <ac:chgData name="Udruga Latice" userId="8c0f1cff-c2d0-4062-8ec5-41115b959b9e" providerId="ADAL" clId="{29C84416-9367-4A1E-93F9-A5D691CD5517}" dt="2024-03-19T10:48:04.781" v="553" actId="26606"/>
          <ac:spMkLst>
            <pc:docMk/>
            <pc:sldMk cId="2538798192" sldId="306"/>
            <ac:spMk id="55" creationId="{A7B99495-F43F-4D80-A44F-2CB4764EB90B}"/>
          </ac:spMkLst>
        </pc:spChg>
        <pc:picChg chg="add mod">
          <ac:chgData name="Udruga Latice" userId="8c0f1cff-c2d0-4062-8ec5-41115b959b9e" providerId="ADAL" clId="{29C84416-9367-4A1E-93F9-A5D691CD5517}" dt="2024-03-19T10:48:04.781" v="553" actId="26606"/>
          <ac:picMkLst>
            <pc:docMk/>
            <pc:sldMk cId="2538798192" sldId="306"/>
            <ac:picMk id="6" creationId="{83E9FAC4-F511-9177-29B1-6ACDF68DAFAD}"/>
          </ac:picMkLst>
        </pc:picChg>
        <pc:picChg chg="del">
          <ac:chgData name="Udruga Latice" userId="8c0f1cff-c2d0-4062-8ec5-41115b959b9e" providerId="ADAL" clId="{29C84416-9367-4A1E-93F9-A5D691CD5517}" dt="2024-03-19T10:36:24.733" v="538" actId="478"/>
          <ac:picMkLst>
            <pc:docMk/>
            <pc:sldMk cId="2538798192" sldId="306"/>
            <ac:picMk id="7" creationId="{92A23060-F7D6-9460-B6BF-0B1F1CAFCC9D}"/>
          </ac:picMkLst>
        </pc:picChg>
        <pc:picChg chg="del">
          <ac:chgData name="Udruga Latice" userId="8c0f1cff-c2d0-4062-8ec5-41115b959b9e" providerId="ADAL" clId="{29C84416-9367-4A1E-93F9-A5D691CD5517}" dt="2024-03-19T10:36:25.331" v="539" actId="478"/>
          <ac:picMkLst>
            <pc:docMk/>
            <pc:sldMk cId="2538798192" sldId="306"/>
            <ac:picMk id="9" creationId="{74F6211B-5D67-E618-356A-2DB63B1C286E}"/>
          </ac:picMkLst>
        </pc:picChg>
        <pc:picChg chg="add mod">
          <ac:chgData name="Udruga Latice" userId="8c0f1cff-c2d0-4062-8ec5-41115b959b9e" providerId="ADAL" clId="{29C84416-9367-4A1E-93F9-A5D691CD5517}" dt="2024-03-19T10:48:04.781" v="553" actId="26606"/>
          <ac:picMkLst>
            <pc:docMk/>
            <pc:sldMk cId="2538798192" sldId="306"/>
            <ac:picMk id="10" creationId="{FF485060-30AE-3BD5-289B-5BEEC69E5052}"/>
          </ac:picMkLst>
        </pc:picChg>
      </pc:sldChg>
      <pc:sldChg chg="addSp delSp modSp mod">
        <pc:chgData name="Udruga Latice" userId="8c0f1cff-c2d0-4062-8ec5-41115b959b9e" providerId="ADAL" clId="{29C84416-9367-4A1E-93F9-A5D691CD5517}" dt="2024-03-20T09:31:08.371" v="1060" actId="26606"/>
        <pc:sldMkLst>
          <pc:docMk/>
          <pc:sldMk cId="2165685578" sldId="307"/>
        </pc:sldMkLst>
        <pc:spChg chg="del">
          <ac:chgData name="Udruga Latice" userId="8c0f1cff-c2d0-4062-8ec5-41115b959b9e" providerId="ADAL" clId="{29C84416-9367-4A1E-93F9-A5D691CD5517}" dt="2024-03-20T09:31:08.371" v="1060" actId="26606"/>
          <ac:spMkLst>
            <pc:docMk/>
            <pc:sldMk cId="2165685578" sldId="307"/>
            <ac:spMk id="32" creationId="{B78EDDD3-C548-48EF-B3CA-B290B17192AB}"/>
          </ac:spMkLst>
        </pc:spChg>
        <pc:spChg chg="add">
          <ac:chgData name="Udruga Latice" userId="8c0f1cff-c2d0-4062-8ec5-41115b959b9e" providerId="ADAL" clId="{29C84416-9367-4A1E-93F9-A5D691CD5517}" dt="2024-03-20T09:31:08.371" v="1060" actId="26606"/>
          <ac:spMkLst>
            <pc:docMk/>
            <pc:sldMk cId="2165685578" sldId="307"/>
            <ac:spMk id="37" creationId="{4F7B9026-36AD-42E4-B172-8D68F3A339B4}"/>
          </ac:spMkLst>
        </pc:spChg>
        <pc:picChg chg="del">
          <ac:chgData name="Udruga Latice" userId="8c0f1cff-c2d0-4062-8ec5-41115b959b9e" providerId="ADAL" clId="{29C84416-9367-4A1E-93F9-A5D691CD5517}" dt="2024-03-20T09:30:55.942" v="1053" actId="478"/>
          <ac:picMkLst>
            <pc:docMk/>
            <pc:sldMk cId="2165685578" sldId="307"/>
            <ac:picMk id="3" creationId="{7C76BF14-C77C-9E4E-CADD-D51B482E8854}"/>
          </ac:picMkLst>
        </pc:picChg>
        <pc:picChg chg="add mod">
          <ac:chgData name="Udruga Latice" userId="8c0f1cff-c2d0-4062-8ec5-41115b959b9e" providerId="ADAL" clId="{29C84416-9367-4A1E-93F9-A5D691CD5517}" dt="2024-03-20T09:31:08.371" v="1060" actId="26606"/>
          <ac:picMkLst>
            <pc:docMk/>
            <pc:sldMk cId="2165685578" sldId="307"/>
            <ac:picMk id="4" creationId="{41081B55-3289-4E25-7970-79A30070435A}"/>
          </ac:picMkLst>
        </pc:picChg>
        <pc:picChg chg="del">
          <ac:chgData name="Udruga Latice" userId="8c0f1cff-c2d0-4062-8ec5-41115b959b9e" providerId="ADAL" clId="{29C84416-9367-4A1E-93F9-A5D691CD5517}" dt="2024-03-20T09:30:56.527" v="1054" actId="478"/>
          <ac:picMkLst>
            <pc:docMk/>
            <pc:sldMk cId="2165685578" sldId="307"/>
            <ac:picMk id="6" creationId="{74778218-EBA4-4FB4-B5DB-B2AC0D890ADF}"/>
          </ac:picMkLst>
        </pc:picChg>
        <pc:picChg chg="del">
          <ac:chgData name="Udruga Latice" userId="8c0f1cff-c2d0-4062-8ec5-41115b959b9e" providerId="ADAL" clId="{29C84416-9367-4A1E-93F9-A5D691CD5517}" dt="2024-03-20T09:30:54.749" v="1052" actId="478"/>
          <ac:picMkLst>
            <pc:docMk/>
            <pc:sldMk cId="2165685578" sldId="307"/>
            <ac:picMk id="7" creationId="{A98D48DE-F8C2-701D-A72F-D72B14267561}"/>
          </ac:picMkLst>
        </pc:picChg>
        <pc:picChg chg="mod">
          <ac:chgData name="Udruga Latice" userId="8c0f1cff-c2d0-4062-8ec5-41115b959b9e" providerId="ADAL" clId="{29C84416-9367-4A1E-93F9-A5D691CD5517}" dt="2024-03-20T09:31:08.371" v="1060" actId="26606"/>
          <ac:picMkLst>
            <pc:docMk/>
            <pc:sldMk cId="2165685578" sldId="307"/>
            <ac:picMk id="8" creationId="{D5023AA0-7DC2-4234-9EC5-2A0BF4F40C17}"/>
          </ac:picMkLst>
        </pc:picChg>
        <pc:picChg chg="add mod">
          <ac:chgData name="Udruga Latice" userId="8c0f1cff-c2d0-4062-8ec5-41115b959b9e" providerId="ADAL" clId="{29C84416-9367-4A1E-93F9-A5D691CD5517}" dt="2024-03-20T09:31:08.371" v="1060" actId="26606"/>
          <ac:picMkLst>
            <pc:docMk/>
            <pc:sldMk cId="2165685578" sldId="307"/>
            <ac:picMk id="9" creationId="{B00E5E70-7AD4-BFA0-3524-2860F146AE0D}"/>
          </ac:picMkLst>
        </pc:picChg>
      </pc:sldChg>
      <pc:sldChg chg="addSp delSp modSp mod">
        <pc:chgData name="Udruga Latice" userId="8c0f1cff-c2d0-4062-8ec5-41115b959b9e" providerId="ADAL" clId="{29C84416-9367-4A1E-93F9-A5D691CD5517}" dt="2024-03-20T09:35:06.415" v="1090" actId="26606"/>
        <pc:sldMkLst>
          <pc:docMk/>
          <pc:sldMk cId="2089926727" sldId="308"/>
        </pc:sldMkLst>
        <pc:spChg chg="add del">
          <ac:chgData name="Udruga Latice" userId="8c0f1cff-c2d0-4062-8ec5-41115b959b9e" providerId="ADAL" clId="{29C84416-9367-4A1E-93F9-A5D691CD5517}" dt="2024-03-20T09:34:00.981" v="1083" actId="26606"/>
          <ac:spMkLst>
            <pc:docMk/>
            <pc:sldMk cId="2089926727" sldId="308"/>
            <ac:spMk id="11" creationId="{F101B3CC-B49F-4CE0-B198-228D1D4285B1}"/>
          </ac:spMkLst>
        </pc:spChg>
        <pc:spChg chg="add del">
          <ac:chgData name="Udruga Latice" userId="8c0f1cff-c2d0-4062-8ec5-41115b959b9e" providerId="ADAL" clId="{29C84416-9367-4A1E-93F9-A5D691CD5517}" dt="2024-03-20T09:35:06.415" v="1090" actId="26606"/>
          <ac:spMkLst>
            <pc:docMk/>
            <pc:sldMk cId="2089926727" sldId="308"/>
            <ac:spMk id="13" creationId="{A9F529C3-C941-49FD-8C67-82F134F64BDB}"/>
          </ac:spMkLst>
        </pc:spChg>
        <pc:spChg chg="add del">
          <ac:chgData name="Udruga Latice" userId="8c0f1cff-c2d0-4062-8ec5-41115b959b9e" providerId="ADAL" clId="{29C84416-9367-4A1E-93F9-A5D691CD5517}" dt="2024-03-20T09:35:06.415" v="1090" actId="26606"/>
          <ac:spMkLst>
            <pc:docMk/>
            <pc:sldMk cId="2089926727" sldId="308"/>
            <ac:spMk id="20" creationId="{20586029-32A0-47E5-9AEC-AE3ABA6B94D0}"/>
          </ac:spMkLst>
        </pc:spChg>
        <pc:spChg chg="add">
          <ac:chgData name="Udruga Latice" userId="8c0f1cff-c2d0-4062-8ec5-41115b959b9e" providerId="ADAL" clId="{29C84416-9367-4A1E-93F9-A5D691CD5517}" dt="2024-03-20T09:35:06.415" v="1090" actId="26606"/>
          <ac:spMkLst>
            <pc:docMk/>
            <pc:sldMk cId="2089926727" sldId="308"/>
            <ac:spMk id="23" creationId="{B96FC576-AE30-4C09-A12C-0582F2A6A067}"/>
          </ac:spMkLst>
        </pc:spChg>
        <pc:picChg chg="add mod">
          <ac:chgData name="Udruga Latice" userId="8c0f1cff-c2d0-4062-8ec5-41115b959b9e" providerId="ADAL" clId="{29C84416-9367-4A1E-93F9-A5D691CD5517}" dt="2024-03-20T09:35:06.415" v="1090" actId="26606"/>
          <ac:picMkLst>
            <pc:docMk/>
            <pc:sldMk cId="2089926727" sldId="308"/>
            <ac:picMk id="3" creationId="{E03772A7-71D2-C5A9-1395-470E9D176C0E}"/>
          </ac:picMkLst>
        </pc:picChg>
        <pc:picChg chg="add mod">
          <ac:chgData name="Udruga Latice" userId="8c0f1cff-c2d0-4062-8ec5-41115b959b9e" providerId="ADAL" clId="{29C84416-9367-4A1E-93F9-A5D691CD5517}" dt="2024-03-20T09:35:06.415" v="1090" actId="26606"/>
          <ac:picMkLst>
            <pc:docMk/>
            <pc:sldMk cId="2089926727" sldId="308"/>
            <ac:picMk id="5" creationId="{73C3DC20-E212-362C-0549-E3AD0283DE97}"/>
          </ac:picMkLst>
        </pc:picChg>
        <pc:picChg chg="del">
          <ac:chgData name="Udruga Latice" userId="8c0f1cff-c2d0-4062-8ec5-41115b959b9e" providerId="ADAL" clId="{29C84416-9367-4A1E-93F9-A5D691CD5517}" dt="2024-03-20T09:33:36.492" v="1077" actId="478"/>
          <ac:picMkLst>
            <pc:docMk/>
            <pc:sldMk cId="2089926727" sldId="308"/>
            <ac:picMk id="6" creationId="{81FC66CA-1552-466A-92BA-F8234E67ECEC}"/>
          </ac:picMkLst>
        </pc:picChg>
        <pc:picChg chg="del">
          <ac:chgData name="Udruga Latice" userId="8c0f1cff-c2d0-4062-8ec5-41115b959b9e" providerId="ADAL" clId="{29C84416-9367-4A1E-93F9-A5D691CD5517}" dt="2024-03-20T09:33:35.476" v="1076" actId="478"/>
          <ac:picMkLst>
            <pc:docMk/>
            <pc:sldMk cId="2089926727" sldId="308"/>
            <ac:picMk id="7" creationId="{2109C987-B0B7-6C5A-B913-63DA69DEF511}"/>
          </ac:picMkLst>
        </pc:picChg>
        <pc:picChg chg="mod">
          <ac:chgData name="Udruga Latice" userId="8c0f1cff-c2d0-4062-8ec5-41115b959b9e" providerId="ADAL" clId="{29C84416-9367-4A1E-93F9-A5D691CD5517}" dt="2024-03-20T09:35:06.415" v="1090" actId="26606"/>
          <ac:picMkLst>
            <pc:docMk/>
            <pc:sldMk cId="2089926727" sldId="308"/>
            <ac:picMk id="9" creationId="{1E87EAFD-0C09-EAAD-F2A7-E7D989F0B01C}"/>
          </ac:picMkLst>
        </pc:picChg>
        <pc:picChg chg="del">
          <ac:chgData name="Udruga Latice" userId="8c0f1cff-c2d0-4062-8ec5-41115b959b9e" providerId="ADAL" clId="{29C84416-9367-4A1E-93F9-A5D691CD5517}" dt="2024-03-20T09:33:37.067" v="1078" actId="478"/>
          <ac:picMkLst>
            <pc:docMk/>
            <pc:sldMk cId="2089926727" sldId="308"/>
            <ac:picMk id="10" creationId="{44B93621-0C6B-4533-8AB2-61E617905FB9}"/>
          </ac:picMkLst>
        </pc:picChg>
        <pc:picChg chg="add mod ord">
          <ac:chgData name="Udruga Latice" userId="8c0f1cff-c2d0-4062-8ec5-41115b959b9e" providerId="ADAL" clId="{29C84416-9367-4A1E-93F9-A5D691CD5517}" dt="2024-03-20T09:35:06.415" v="1090" actId="26606"/>
          <ac:picMkLst>
            <pc:docMk/>
            <pc:sldMk cId="2089926727" sldId="308"/>
            <ac:picMk id="12" creationId="{E18A576A-992D-ADAE-3FBD-386339540131}"/>
          </ac:picMkLst>
        </pc:picChg>
        <pc:cxnChg chg="add del">
          <ac:chgData name="Udruga Latice" userId="8c0f1cff-c2d0-4062-8ec5-41115b959b9e" providerId="ADAL" clId="{29C84416-9367-4A1E-93F9-A5D691CD5517}" dt="2024-03-20T09:35:06.415" v="1090" actId="26606"/>
          <ac:cxnSpMkLst>
            <pc:docMk/>
            <pc:sldMk cId="2089926727" sldId="308"/>
            <ac:cxnSpMk id="21" creationId="{8C730EAB-A532-4295-A302-FB4B90DB9F5E}"/>
          </ac:cxnSpMkLst>
        </pc:cxnChg>
      </pc:sldChg>
      <pc:sldChg chg="delSp del mod">
        <pc:chgData name="Udruga Latice" userId="8c0f1cff-c2d0-4062-8ec5-41115b959b9e" providerId="ADAL" clId="{29C84416-9367-4A1E-93F9-A5D691CD5517}" dt="2024-03-20T09:45:08.466" v="1117" actId="2696"/>
        <pc:sldMkLst>
          <pc:docMk/>
          <pc:sldMk cId="1440725458" sldId="309"/>
        </pc:sldMkLst>
        <pc:picChg chg="del">
          <ac:chgData name="Udruga Latice" userId="8c0f1cff-c2d0-4062-8ec5-41115b959b9e" providerId="ADAL" clId="{29C84416-9367-4A1E-93F9-A5D691CD5517}" dt="2024-03-20T09:45:03.351" v="1115" actId="478"/>
          <ac:picMkLst>
            <pc:docMk/>
            <pc:sldMk cId="1440725458" sldId="309"/>
            <ac:picMk id="5" creationId="{4A5AD4A5-084C-05D2-7882-9007696725A9}"/>
          </ac:picMkLst>
        </pc:picChg>
        <pc:picChg chg="del">
          <ac:chgData name="Udruga Latice" userId="8c0f1cff-c2d0-4062-8ec5-41115b959b9e" providerId="ADAL" clId="{29C84416-9367-4A1E-93F9-A5D691CD5517}" dt="2024-03-20T09:45:04.630" v="1116" actId="478"/>
          <ac:picMkLst>
            <pc:docMk/>
            <pc:sldMk cId="1440725458" sldId="309"/>
            <ac:picMk id="7" creationId="{EA9607EF-C7D0-1D1F-DD0F-04182925E54A}"/>
          </ac:picMkLst>
        </pc:picChg>
        <pc:picChg chg="del">
          <ac:chgData name="Udruga Latice" userId="8c0f1cff-c2d0-4062-8ec5-41115b959b9e" providerId="ADAL" clId="{29C84416-9367-4A1E-93F9-A5D691CD5517}" dt="2024-03-20T09:45:01.521" v="1114" actId="478"/>
          <ac:picMkLst>
            <pc:docMk/>
            <pc:sldMk cId="1440725458" sldId="309"/>
            <ac:picMk id="10" creationId="{EBB34219-A40B-86B8-3313-233F6AFA22CC}"/>
          </ac:picMkLst>
        </pc:picChg>
      </pc:sldChg>
      <pc:sldChg chg="addSp delSp modSp mod">
        <pc:chgData name="Udruga Latice" userId="8c0f1cff-c2d0-4062-8ec5-41115b959b9e" providerId="ADAL" clId="{29C84416-9367-4A1E-93F9-A5D691CD5517}" dt="2024-03-20T09:32:45.160" v="1075" actId="26606"/>
        <pc:sldMkLst>
          <pc:docMk/>
          <pc:sldMk cId="3828633130" sldId="310"/>
        </pc:sldMkLst>
        <pc:spChg chg="add del">
          <ac:chgData name="Udruga Latice" userId="8c0f1cff-c2d0-4062-8ec5-41115b959b9e" providerId="ADAL" clId="{29C84416-9367-4A1E-93F9-A5D691CD5517}" dt="2024-03-20T09:32:45.160" v="1075" actId="26606"/>
          <ac:spMkLst>
            <pc:docMk/>
            <pc:sldMk cId="3828633130" sldId="310"/>
            <ac:spMk id="57" creationId="{42A4FC2C-047E-45A5-965D-8E1E3BF09BC6}"/>
          </ac:spMkLst>
        </pc:spChg>
        <pc:spChg chg="add del">
          <ac:chgData name="Udruga Latice" userId="8c0f1cff-c2d0-4062-8ec5-41115b959b9e" providerId="ADAL" clId="{29C84416-9367-4A1E-93F9-A5D691CD5517}" dt="2024-03-20T09:32:33.221" v="1070" actId="26606"/>
          <ac:spMkLst>
            <pc:docMk/>
            <pc:sldMk cId="3828633130" sldId="310"/>
            <ac:spMk id="62" creationId="{25B97239-2685-48C8-8104-1D4E4E383D82}"/>
          </ac:spMkLst>
        </pc:spChg>
        <pc:spChg chg="add del">
          <ac:chgData name="Udruga Latice" userId="8c0f1cff-c2d0-4062-8ec5-41115b959b9e" providerId="ADAL" clId="{29C84416-9367-4A1E-93F9-A5D691CD5517}" dt="2024-03-20T09:32:45.156" v="1074" actId="26606"/>
          <ac:spMkLst>
            <pc:docMk/>
            <pc:sldMk cId="3828633130" sldId="310"/>
            <ac:spMk id="68" creationId="{B78EDDD3-C548-48EF-B3CA-B290B17192AB}"/>
          </ac:spMkLst>
        </pc:spChg>
        <pc:spChg chg="add">
          <ac:chgData name="Udruga Latice" userId="8c0f1cff-c2d0-4062-8ec5-41115b959b9e" providerId="ADAL" clId="{29C84416-9367-4A1E-93F9-A5D691CD5517}" dt="2024-03-20T09:32:45.160" v="1075" actId="26606"/>
          <ac:spMkLst>
            <pc:docMk/>
            <pc:sldMk cId="3828633130" sldId="310"/>
            <ac:spMk id="70" creationId="{BF494AE6-A88C-448B-B1B7-80259E6F4FE0}"/>
          </ac:spMkLst>
        </pc:spChg>
        <pc:picChg chg="del">
          <ac:chgData name="Udruga Latice" userId="8c0f1cff-c2d0-4062-8ec5-41115b959b9e" providerId="ADAL" clId="{29C84416-9367-4A1E-93F9-A5D691CD5517}" dt="2024-03-20T09:31:28.667" v="1061" actId="478"/>
          <ac:picMkLst>
            <pc:docMk/>
            <pc:sldMk cId="3828633130" sldId="310"/>
            <ac:picMk id="2" creationId="{E7A1506C-7DD7-ADA2-9CF9-81A26439908D}"/>
          </ac:picMkLst>
        </pc:picChg>
        <pc:picChg chg="del">
          <ac:chgData name="Udruga Latice" userId="8c0f1cff-c2d0-4062-8ec5-41115b959b9e" providerId="ADAL" clId="{29C84416-9367-4A1E-93F9-A5D691CD5517}" dt="2024-03-20T09:31:30.968" v="1063" actId="478"/>
          <ac:picMkLst>
            <pc:docMk/>
            <pc:sldMk cId="3828633130" sldId="310"/>
            <ac:picMk id="4" creationId="{C5A02A8D-CC69-BCA4-F921-5818800047C5}"/>
          </ac:picMkLst>
        </pc:picChg>
        <pc:picChg chg="mod ord">
          <ac:chgData name="Udruga Latice" userId="8c0f1cff-c2d0-4062-8ec5-41115b959b9e" providerId="ADAL" clId="{29C84416-9367-4A1E-93F9-A5D691CD5517}" dt="2024-03-20T09:32:45.160" v="1075" actId="26606"/>
          <ac:picMkLst>
            <pc:docMk/>
            <pc:sldMk cId="3828633130" sldId="310"/>
            <ac:picMk id="5" creationId="{FAD18712-C86A-DEDA-4C18-AA9021188624}"/>
          </ac:picMkLst>
        </pc:picChg>
        <pc:picChg chg="add mod ord">
          <ac:chgData name="Udruga Latice" userId="8c0f1cff-c2d0-4062-8ec5-41115b959b9e" providerId="ADAL" clId="{29C84416-9367-4A1E-93F9-A5D691CD5517}" dt="2024-03-20T09:32:45.160" v="1075" actId="26606"/>
          <ac:picMkLst>
            <pc:docMk/>
            <pc:sldMk cId="3828633130" sldId="310"/>
            <ac:picMk id="6" creationId="{6942EF2D-3EDC-5CB4-75B8-0779DBA2BFBD}"/>
          </ac:picMkLst>
        </pc:picChg>
        <pc:picChg chg="add mod">
          <ac:chgData name="Udruga Latice" userId="8c0f1cff-c2d0-4062-8ec5-41115b959b9e" providerId="ADAL" clId="{29C84416-9367-4A1E-93F9-A5D691CD5517}" dt="2024-03-20T09:32:45.160" v="1075" actId="26606"/>
          <ac:picMkLst>
            <pc:docMk/>
            <pc:sldMk cId="3828633130" sldId="310"/>
            <ac:picMk id="8" creationId="{DAF3D29B-F1BF-3C42-42F0-E6BC8ACA5BA9}"/>
          </ac:picMkLst>
        </pc:picChg>
        <pc:picChg chg="del">
          <ac:chgData name="Udruga Latice" userId="8c0f1cff-c2d0-4062-8ec5-41115b959b9e" providerId="ADAL" clId="{29C84416-9367-4A1E-93F9-A5D691CD5517}" dt="2024-03-20T09:31:30.366" v="1062" actId="478"/>
          <ac:picMkLst>
            <pc:docMk/>
            <pc:sldMk cId="3828633130" sldId="310"/>
            <ac:picMk id="9" creationId="{7D32FFD3-9EC9-A1EC-01C9-63DE4C7632B5}"/>
          </ac:picMkLst>
        </pc:picChg>
        <pc:picChg chg="mod ord">
          <ac:chgData name="Udruga Latice" userId="8c0f1cff-c2d0-4062-8ec5-41115b959b9e" providerId="ADAL" clId="{29C84416-9367-4A1E-93F9-A5D691CD5517}" dt="2024-03-20T09:32:45.160" v="1075" actId="26606"/>
          <ac:picMkLst>
            <pc:docMk/>
            <pc:sldMk cId="3828633130" sldId="310"/>
            <ac:picMk id="14" creationId="{48130F44-2D1C-6858-D5C7-12D131016656}"/>
          </ac:picMkLst>
        </pc:picChg>
        <pc:cxnChg chg="add del">
          <ac:chgData name="Udruga Latice" userId="8c0f1cff-c2d0-4062-8ec5-41115b959b9e" providerId="ADAL" clId="{29C84416-9367-4A1E-93F9-A5D691CD5517}" dt="2024-03-20T09:32:34.741" v="1072" actId="26606"/>
          <ac:cxnSpMkLst>
            <pc:docMk/>
            <pc:sldMk cId="3828633130" sldId="310"/>
            <ac:cxnSpMk id="64" creationId="{D7A4E378-EA57-47B9-B1EB-58B998F6CFFB}"/>
          </ac:cxnSpMkLst>
        </pc:cxnChg>
        <pc:cxnChg chg="add del">
          <ac:chgData name="Udruga Latice" userId="8c0f1cff-c2d0-4062-8ec5-41115b959b9e" providerId="ADAL" clId="{29C84416-9367-4A1E-93F9-A5D691CD5517}" dt="2024-03-20T09:32:34.741" v="1072" actId="26606"/>
          <ac:cxnSpMkLst>
            <pc:docMk/>
            <pc:sldMk cId="3828633130" sldId="310"/>
            <ac:cxnSpMk id="65" creationId="{50DA1EB8-87CF-4588-A1FD-4756F9A28F6B}"/>
          </ac:cxnSpMkLst>
        </pc:cxnChg>
        <pc:cxnChg chg="add del">
          <ac:chgData name="Udruga Latice" userId="8c0f1cff-c2d0-4062-8ec5-41115b959b9e" providerId="ADAL" clId="{29C84416-9367-4A1E-93F9-A5D691CD5517}" dt="2024-03-20T09:32:34.741" v="1072" actId="26606"/>
          <ac:cxnSpMkLst>
            <pc:docMk/>
            <pc:sldMk cId="3828633130" sldId="310"/>
            <ac:cxnSpMk id="66" creationId="{D2B31ED6-76F0-425A-9A41-C947AEF9C145}"/>
          </ac:cxnSpMkLst>
        </pc:cxnChg>
      </pc:sldChg>
      <pc:sldChg chg="addSp delSp modSp mod">
        <pc:chgData name="Udruga Latice" userId="8c0f1cff-c2d0-4062-8ec5-41115b959b9e" providerId="ADAL" clId="{29C84416-9367-4A1E-93F9-A5D691CD5517}" dt="2024-03-19T13:32:53.085" v="571" actId="26606"/>
        <pc:sldMkLst>
          <pc:docMk/>
          <pc:sldMk cId="479190150" sldId="311"/>
        </pc:sldMkLst>
        <pc:spChg chg="mod ord">
          <ac:chgData name="Udruga Latice" userId="8c0f1cff-c2d0-4062-8ec5-41115b959b9e" providerId="ADAL" clId="{29C84416-9367-4A1E-93F9-A5D691CD5517}" dt="2024-03-19T13:32:53.085" v="571" actId="26606"/>
          <ac:spMkLst>
            <pc:docMk/>
            <pc:sldMk cId="479190150" sldId="311"/>
            <ac:spMk id="5" creationId="{EF366CAB-1BBC-45EB-9238-FCA1F4CDB48F}"/>
          </ac:spMkLst>
        </pc:spChg>
        <pc:spChg chg="del">
          <ac:chgData name="Udruga Latice" userId="8c0f1cff-c2d0-4062-8ec5-41115b959b9e" providerId="ADAL" clId="{29C84416-9367-4A1E-93F9-A5D691CD5517}" dt="2024-03-19T13:32:53.085" v="571" actId="26606"/>
          <ac:spMkLst>
            <pc:docMk/>
            <pc:sldMk cId="479190150" sldId="311"/>
            <ac:spMk id="8" creationId="{0205D939-00C4-4F2E-9797-3170DD040D90}"/>
          </ac:spMkLst>
        </pc:spChg>
        <pc:spChg chg="del">
          <ac:chgData name="Udruga Latice" userId="8c0f1cff-c2d0-4062-8ec5-41115b959b9e" providerId="ADAL" clId="{29C84416-9367-4A1E-93F9-A5D691CD5517}" dt="2024-03-19T13:32:53.085" v="571" actId="26606"/>
          <ac:spMkLst>
            <pc:docMk/>
            <pc:sldMk cId="479190150" sldId="311"/>
            <ac:spMk id="10" creationId="{38EE4E44-1403-472B-8C01-D354CB8F5AE7}"/>
          </ac:spMkLst>
        </pc:spChg>
        <pc:spChg chg="del">
          <ac:chgData name="Udruga Latice" userId="8c0f1cff-c2d0-4062-8ec5-41115b959b9e" providerId="ADAL" clId="{29C84416-9367-4A1E-93F9-A5D691CD5517}" dt="2024-03-19T13:32:53.085" v="571" actId="26606"/>
          <ac:spMkLst>
            <pc:docMk/>
            <pc:sldMk cId="479190150" sldId="311"/>
            <ac:spMk id="12" creationId="{583CCE40-4C5F-42D3-86D9-7892AD1E98E3}"/>
          </ac:spMkLst>
        </pc:spChg>
        <pc:spChg chg="add">
          <ac:chgData name="Udruga Latice" userId="8c0f1cff-c2d0-4062-8ec5-41115b959b9e" providerId="ADAL" clId="{29C84416-9367-4A1E-93F9-A5D691CD5517}" dt="2024-03-19T13:32:53.085" v="571" actId="26606"/>
          <ac:spMkLst>
            <pc:docMk/>
            <pc:sldMk cId="479190150" sldId="311"/>
            <ac:spMk id="18" creationId="{42A4FC2C-047E-45A5-965D-8E1E3BF09BC6}"/>
          </ac:spMkLst>
        </pc:spChg>
        <pc:picChg chg="del">
          <ac:chgData name="Udruga Latice" userId="8c0f1cff-c2d0-4062-8ec5-41115b959b9e" providerId="ADAL" clId="{29C84416-9367-4A1E-93F9-A5D691CD5517}" dt="2024-03-19T13:32:35.196" v="562" actId="478"/>
          <ac:picMkLst>
            <pc:docMk/>
            <pc:sldMk cId="479190150" sldId="311"/>
            <ac:picMk id="3" creationId="{52515463-0A48-E752-63C6-011074FFEA3F}"/>
          </ac:picMkLst>
        </pc:picChg>
        <pc:picChg chg="add mod ord">
          <ac:chgData name="Udruga Latice" userId="8c0f1cff-c2d0-4062-8ec5-41115b959b9e" providerId="ADAL" clId="{29C84416-9367-4A1E-93F9-A5D691CD5517}" dt="2024-03-19T13:32:53.085" v="571" actId="26606"/>
          <ac:picMkLst>
            <pc:docMk/>
            <pc:sldMk cId="479190150" sldId="311"/>
            <ac:picMk id="4" creationId="{E24A952A-33F0-C932-4E6F-1F942A11A86A}"/>
          </ac:picMkLst>
        </pc:picChg>
        <pc:picChg chg="del">
          <ac:chgData name="Udruga Latice" userId="8c0f1cff-c2d0-4062-8ec5-41115b959b9e" providerId="ADAL" clId="{29C84416-9367-4A1E-93F9-A5D691CD5517}" dt="2024-03-19T13:32:36.027" v="563" actId="478"/>
          <ac:picMkLst>
            <pc:docMk/>
            <pc:sldMk cId="479190150" sldId="311"/>
            <ac:picMk id="6" creationId="{EDED025F-549B-8C19-FD3D-0547AFBD31D1}"/>
          </ac:picMkLst>
        </pc:picChg>
        <pc:picChg chg="add mod">
          <ac:chgData name="Udruga Latice" userId="8c0f1cff-c2d0-4062-8ec5-41115b959b9e" providerId="ADAL" clId="{29C84416-9367-4A1E-93F9-A5D691CD5517}" dt="2024-03-19T13:32:53.085" v="571" actId="26606"/>
          <ac:picMkLst>
            <pc:docMk/>
            <pc:sldMk cId="479190150" sldId="311"/>
            <ac:picMk id="9" creationId="{35C012EB-D155-064B-8040-6B25424FAA0C}"/>
          </ac:picMkLst>
        </pc:picChg>
        <pc:picChg chg="add mod">
          <ac:chgData name="Udruga Latice" userId="8c0f1cff-c2d0-4062-8ec5-41115b959b9e" providerId="ADAL" clId="{29C84416-9367-4A1E-93F9-A5D691CD5517}" dt="2024-03-19T13:32:53.085" v="571" actId="26606"/>
          <ac:picMkLst>
            <pc:docMk/>
            <pc:sldMk cId="479190150" sldId="311"/>
            <ac:picMk id="13" creationId="{F59DF908-090F-C0B6-A5BC-B3DFDC623AA3}"/>
          </ac:picMkLst>
        </pc:picChg>
      </pc:sldChg>
      <pc:sldChg chg="add del">
        <pc:chgData name="Udruga Latice" userId="8c0f1cff-c2d0-4062-8ec5-41115b959b9e" providerId="ADAL" clId="{29C84416-9367-4A1E-93F9-A5D691CD5517}" dt="2024-03-19T13:33:23.441" v="575" actId="47"/>
        <pc:sldMkLst>
          <pc:docMk/>
          <pc:sldMk cId="3958176277" sldId="312"/>
        </pc:sldMkLst>
      </pc:sldChg>
      <pc:sldChg chg="add del">
        <pc:chgData name="Udruga Latice" userId="8c0f1cff-c2d0-4062-8ec5-41115b959b9e" providerId="ADAL" clId="{29C84416-9367-4A1E-93F9-A5D691CD5517}" dt="2024-03-19T13:33:32.042" v="576" actId="47"/>
        <pc:sldMkLst>
          <pc:docMk/>
          <pc:sldMk cId="3829025891" sldId="313"/>
        </pc:sldMkLst>
      </pc:sldChg>
      <pc:sldChg chg="addSp delSp modSp mod">
        <pc:chgData name="Udruga Latice" userId="8c0f1cff-c2d0-4062-8ec5-41115b959b9e" providerId="ADAL" clId="{29C84416-9367-4A1E-93F9-A5D691CD5517}" dt="2024-03-19T09:04:14.043" v="278" actId="403"/>
        <pc:sldMkLst>
          <pc:docMk/>
          <pc:sldMk cId="2802705613" sldId="316"/>
        </pc:sldMkLst>
        <pc:spChg chg="mod">
          <ac:chgData name="Udruga Latice" userId="8c0f1cff-c2d0-4062-8ec5-41115b959b9e" providerId="ADAL" clId="{29C84416-9367-4A1E-93F9-A5D691CD5517}" dt="2024-03-19T09:04:04.942" v="273" actId="26606"/>
          <ac:spMkLst>
            <pc:docMk/>
            <pc:sldMk cId="2802705613" sldId="316"/>
            <ac:spMk id="2" creationId="{7A271929-C972-3DA5-8608-CFB89367F582}"/>
          </ac:spMkLst>
        </pc:spChg>
        <pc:spChg chg="mod ord">
          <ac:chgData name="Udruga Latice" userId="8c0f1cff-c2d0-4062-8ec5-41115b959b9e" providerId="ADAL" clId="{29C84416-9367-4A1E-93F9-A5D691CD5517}" dt="2024-03-19T09:04:14.043" v="278" actId="403"/>
          <ac:spMkLst>
            <pc:docMk/>
            <pc:sldMk cId="2802705613" sldId="316"/>
            <ac:spMk id="20" creationId="{010A02C2-9B38-7C7D-6F6A-20D9BA573985}"/>
          </ac:spMkLst>
        </pc:spChg>
        <pc:spChg chg="del">
          <ac:chgData name="Udruga Latice" userId="8c0f1cff-c2d0-4062-8ec5-41115b959b9e" providerId="ADAL" clId="{29C84416-9367-4A1E-93F9-A5D691CD5517}" dt="2024-03-19T09:04:04.942" v="273" actId="26606"/>
          <ac:spMkLst>
            <pc:docMk/>
            <pc:sldMk cId="2802705613" sldId="316"/>
            <ac:spMk id="31" creationId="{2A785343-5D24-4118-A2E4-665D196F60C2}"/>
          </ac:spMkLst>
        </pc:spChg>
        <pc:spChg chg="del">
          <ac:chgData name="Udruga Latice" userId="8c0f1cff-c2d0-4062-8ec5-41115b959b9e" providerId="ADAL" clId="{29C84416-9367-4A1E-93F9-A5D691CD5517}" dt="2024-03-19T09:04:04.942" v="273" actId="26606"/>
          <ac:spMkLst>
            <pc:docMk/>
            <pc:sldMk cId="2802705613" sldId="316"/>
            <ac:spMk id="32" creationId="{32F4D216-10B7-4DCA-A0A1-068E9E32F4F2}"/>
          </ac:spMkLst>
        </pc:spChg>
        <pc:picChg chg="add mod ord">
          <ac:chgData name="Udruga Latice" userId="8c0f1cff-c2d0-4062-8ec5-41115b959b9e" providerId="ADAL" clId="{29C84416-9367-4A1E-93F9-A5D691CD5517}" dt="2024-03-19T09:04:04.942" v="273" actId="26606"/>
          <ac:picMkLst>
            <pc:docMk/>
            <pc:sldMk cId="2802705613" sldId="316"/>
            <ac:picMk id="4" creationId="{DC023912-24B0-44BA-23C1-D45534DA0B31}"/>
          </ac:picMkLst>
        </pc:picChg>
        <pc:picChg chg="del">
          <ac:chgData name="Udruga Latice" userId="8c0f1cff-c2d0-4062-8ec5-41115b959b9e" providerId="ADAL" clId="{29C84416-9367-4A1E-93F9-A5D691CD5517}" dt="2024-03-19T09:03:48.403" v="254" actId="478"/>
          <ac:picMkLst>
            <pc:docMk/>
            <pc:sldMk cId="2802705613" sldId="316"/>
            <ac:picMk id="6" creationId="{902CCAD2-7746-7040-F3E4-2ACB72AD7DBD}"/>
          </ac:picMkLst>
        </pc:picChg>
        <pc:picChg chg="add mod ord">
          <ac:chgData name="Udruga Latice" userId="8c0f1cff-c2d0-4062-8ec5-41115b959b9e" providerId="ADAL" clId="{29C84416-9367-4A1E-93F9-A5D691CD5517}" dt="2024-03-19T09:04:04.942" v="273" actId="26606"/>
          <ac:picMkLst>
            <pc:docMk/>
            <pc:sldMk cId="2802705613" sldId="316"/>
            <ac:picMk id="7" creationId="{94AA3028-442A-E97A-89C0-950D6E80EFF5}"/>
          </ac:picMkLst>
        </pc:picChg>
        <pc:picChg chg="del">
          <ac:chgData name="Udruga Latice" userId="8c0f1cff-c2d0-4062-8ec5-41115b959b9e" providerId="ADAL" clId="{29C84416-9367-4A1E-93F9-A5D691CD5517}" dt="2024-03-19T09:03:51.693" v="259" actId="478"/>
          <ac:picMkLst>
            <pc:docMk/>
            <pc:sldMk cId="2802705613" sldId="316"/>
            <ac:picMk id="8" creationId="{DC71D639-C23F-700A-19E4-04DF220ECC0A}"/>
          </ac:picMkLst>
        </pc:picChg>
        <pc:picChg chg="del">
          <ac:chgData name="Udruga Latice" userId="8c0f1cff-c2d0-4062-8ec5-41115b959b9e" providerId="ADAL" clId="{29C84416-9367-4A1E-93F9-A5D691CD5517}" dt="2024-03-19T09:03:51.164" v="258" actId="478"/>
          <ac:picMkLst>
            <pc:docMk/>
            <pc:sldMk cId="2802705613" sldId="316"/>
            <ac:picMk id="10" creationId="{45204972-8B8A-1A56-B8CA-72D4F29D6375}"/>
          </ac:picMkLst>
        </pc:picChg>
        <pc:picChg chg="add mod">
          <ac:chgData name="Udruga Latice" userId="8c0f1cff-c2d0-4062-8ec5-41115b959b9e" providerId="ADAL" clId="{29C84416-9367-4A1E-93F9-A5D691CD5517}" dt="2024-03-19T09:04:04.942" v="273" actId="26606"/>
          <ac:picMkLst>
            <pc:docMk/>
            <pc:sldMk cId="2802705613" sldId="316"/>
            <ac:picMk id="11" creationId="{27524B9F-35D9-682C-B7F4-27D53E36ACE0}"/>
          </ac:picMkLst>
        </pc:picChg>
        <pc:picChg chg="del">
          <ac:chgData name="Udruga Latice" userId="8c0f1cff-c2d0-4062-8ec5-41115b959b9e" providerId="ADAL" clId="{29C84416-9367-4A1E-93F9-A5D691CD5517}" dt="2024-03-19T09:03:50.403" v="257" actId="478"/>
          <ac:picMkLst>
            <pc:docMk/>
            <pc:sldMk cId="2802705613" sldId="316"/>
            <ac:picMk id="12" creationId="{51B7A4B6-169A-D702-6200-BE09A44C00B8}"/>
          </ac:picMkLst>
        </pc:picChg>
        <pc:picChg chg="del">
          <ac:chgData name="Udruga Latice" userId="8c0f1cff-c2d0-4062-8ec5-41115b959b9e" providerId="ADAL" clId="{29C84416-9367-4A1E-93F9-A5D691CD5517}" dt="2024-03-19T09:03:49.162" v="255" actId="478"/>
          <ac:picMkLst>
            <pc:docMk/>
            <pc:sldMk cId="2802705613" sldId="316"/>
            <ac:picMk id="14" creationId="{89D57AFA-03EC-E6E7-3C41-1475C1173E72}"/>
          </ac:picMkLst>
        </pc:picChg>
        <pc:picChg chg="add mod ord">
          <ac:chgData name="Udruga Latice" userId="8c0f1cff-c2d0-4062-8ec5-41115b959b9e" providerId="ADAL" clId="{29C84416-9367-4A1E-93F9-A5D691CD5517}" dt="2024-03-19T09:04:04.942" v="273" actId="26606"/>
          <ac:picMkLst>
            <pc:docMk/>
            <pc:sldMk cId="2802705613" sldId="316"/>
            <ac:picMk id="15" creationId="{0045D2E1-87BB-EEE4-5A14-F4F50CA1BD89}"/>
          </ac:picMkLst>
        </pc:picChg>
        <pc:picChg chg="del">
          <ac:chgData name="Udruga Latice" userId="8c0f1cff-c2d0-4062-8ec5-41115b959b9e" providerId="ADAL" clId="{29C84416-9367-4A1E-93F9-A5D691CD5517}" dt="2024-03-19T09:03:49.823" v="256" actId="478"/>
          <ac:picMkLst>
            <pc:docMk/>
            <pc:sldMk cId="2802705613" sldId="316"/>
            <ac:picMk id="16" creationId="{CF6B359F-E34B-0486-E85E-20BC83AB2B8D}"/>
          </ac:picMkLst>
        </pc:picChg>
        <pc:picChg chg="add mod">
          <ac:chgData name="Udruga Latice" userId="8c0f1cff-c2d0-4062-8ec5-41115b959b9e" providerId="ADAL" clId="{29C84416-9367-4A1E-93F9-A5D691CD5517}" dt="2024-03-19T09:04:04.942" v="273" actId="26606"/>
          <ac:picMkLst>
            <pc:docMk/>
            <pc:sldMk cId="2802705613" sldId="316"/>
            <ac:picMk id="18" creationId="{4B54095C-D8A4-EB59-85AB-46C76D9D77C9}"/>
          </ac:picMkLst>
        </pc:picChg>
        <pc:picChg chg="add mod ord">
          <ac:chgData name="Udruga Latice" userId="8c0f1cff-c2d0-4062-8ec5-41115b959b9e" providerId="ADAL" clId="{29C84416-9367-4A1E-93F9-A5D691CD5517}" dt="2024-03-19T09:04:04.942" v="273" actId="26606"/>
          <ac:picMkLst>
            <pc:docMk/>
            <pc:sldMk cId="2802705613" sldId="316"/>
            <ac:picMk id="21" creationId="{73E63FD1-02E6-196B-533A-9C698F60DB85}"/>
          </ac:picMkLst>
        </pc:picChg>
      </pc:sldChg>
      <pc:sldChg chg="addSp delSp modSp mod">
        <pc:chgData name="Udruga Latice" userId="8c0f1cff-c2d0-4062-8ec5-41115b959b9e" providerId="ADAL" clId="{29C84416-9367-4A1E-93F9-A5D691CD5517}" dt="2024-03-19T09:43:20.712" v="438" actId="26606"/>
        <pc:sldMkLst>
          <pc:docMk/>
          <pc:sldMk cId="2560245542" sldId="317"/>
        </pc:sldMkLst>
        <pc:spChg chg="add del mod">
          <ac:chgData name="Udruga Latice" userId="8c0f1cff-c2d0-4062-8ec5-41115b959b9e" providerId="ADAL" clId="{29C84416-9367-4A1E-93F9-A5D691CD5517}" dt="2024-03-19T09:43:13.462" v="421" actId="931"/>
          <ac:spMkLst>
            <pc:docMk/>
            <pc:sldMk cId="2560245542" sldId="317"/>
            <ac:spMk id="3" creationId="{96CA5AC8-A51C-F0EF-4C54-F3453CBA77EC}"/>
          </ac:spMkLst>
        </pc:spChg>
        <pc:spChg chg="mod ord">
          <ac:chgData name="Udruga Latice" userId="8c0f1cff-c2d0-4062-8ec5-41115b959b9e" providerId="ADAL" clId="{29C84416-9367-4A1E-93F9-A5D691CD5517}" dt="2024-03-19T09:43:20.712" v="438" actId="26606"/>
          <ac:spMkLst>
            <pc:docMk/>
            <pc:sldMk cId="2560245542" sldId="317"/>
            <ac:spMk id="4" creationId="{7387D6B3-C70B-7DB7-940C-AE7BFA4E95F2}"/>
          </ac:spMkLst>
        </pc:spChg>
        <pc:spChg chg="add del">
          <ac:chgData name="Udruga Latice" userId="8c0f1cff-c2d0-4062-8ec5-41115b959b9e" providerId="ADAL" clId="{29C84416-9367-4A1E-93F9-A5D691CD5517}" dt="2024-03-19T09:43:20.712" v="438" actId="26606"/>
          <ac:spMkLst>
            <pc:docMk/>
            <pc:sldMk cId="2560245542" sldId="317"/>
            <ac:spMk id="23" creationId="{7C1E5815-D54C-487F-A054-6D4930ADE3DF}"/>
          </ac:spMkLst>
        </pc:spChg>
        <pc:spChg chg="add del">
          <ac:chgData name="Udruga Latice" userId="8c0f1cff-c2d0-4062-8ec5-41115b959b9e" providerId="ADAL" clId="{29C84416-9367-4A1E-93F9-A5D691CD5517}" dt="2024-03-19T09:43:20.712" v="438" actId="26606"/>
          <ac:spMkLst>
            <pc:docMk/>
            <pc:sldMk cId="2560245542" sldId="317"/>
            <ac:spMk id="25" creationId="{736F0DFD-0954-464F-BF12-DD2E6F6E0380}"/>
          </ac:spMkLst>
        </pc:spChg>
        <pc:spChg chg="add del">
          <ac:chgData name="Udruga Latice" userId="8c0f1cff-c2d0-4062-8ec5-41115b959b9e" providerId="ADAL" clId="{29C84416-9367-4A1E-93F9-A5D691CD5517}" dt="2024-03-19T09:43:20.702" v="437" actId="26606"/>
          <ac:spMkLst>
            <pc:docMk/>
            <pc:sldMk cId="2560245542" sldId="317"/>
            <ac:spMk id="32" creationId="{2D2B266D-3625-4584-A5C3-7D3F672CFF30}"/>
          </ac:spMkLst>
        </pc:spChg>
        <pc:spChg chg="add del">
          <ac:chgData name="Udruga Latice" userId="8c0f1cff-c2d0-4062-8ec5-41115b959b9e" providerId="ADAL" clId="{29C84416-9367-4A1E-93F9-A5D691CD5517}" dt="2024-03-19T09:43:20.702" v="437" actId="26606"/>
          <ac:spMkLst>
            <pc:docMk/>
            <pc:sldMk cId="2560245542" sldId="317"/>
            <ac:spMk id="34" creationId="{A5D2A5D1-BA0D-47D3-B051-DA7743C46E28}"/>
          </ac:spMkLst>
        </pc:spChg>
        <pc:spChg chg="add">
          <ac:chgData name="Udruga Latice" userId="8c0f1cff-c2d0-4062-8ec5-41115b959b9e" providerId="ADAL" clId="{29C84416-9367-4A1E-93F9-A5D691CD5517}" dt="2024-03-19T09:43:20.712" v="438" actId="26606"/>
          <ac:spMkLst>
            <pc:docMk/>
            <pc:sldMk cId="2560245542" sldId="317"/>
            <ac:spMk id="36" creationId="{0E7066FC-B004-4B5A-B02B-599B51EF3221}"/>
          </ac:spMkLst>
        </pc:spChg>
        <pc:spChg chg="add">
          <ac:chgData name="Udruga Latice" userId="8c0f1cff-c2d0-4062-8ec5-41115b959b9e" providerId="ADAL" clId="{29C84416-9367-4A1E-93F9-A5D691CD5517}" dt="2024-03-19T09:43:20.712" v="438" actId="26606"/>
          <ac:spMkLst>
            <pc:docMk/>
            <pc:sldMk cId="2560245542" sldId="317"/>
            <ac:spMk id="37" creationId="{C3862298-AF85-4572-BED3-52E573EBD410}"/>
          </ac:spMkLst>
        </pc:spChg>
        <pc:spChg chg="add">
          <ac:chgData name="Udruga Latice" userId="8c0f1cff-c2d0-4062-8ec5-41115b959b9e" providerId="ADAL" clId="{29C84416-9367-4A1E-93F9-A5D691CD5517}" dt="2024-03-19T09:43:20.712" v="438" actId="26606"/>
          <ac:spMkLst>
            <pc:docMk/>
            <pc:sldMk cId="2560245542" sldId="317"/>
            <ac:spMk id="38" creationId="{1C897582-CB19-41B5-9426-8BD7BD008256}"/>
          </ac:spMkLst>
        </pc:spChg>
        <pc:picChg chg="del">
          <ac:chgData name="Udruga Latice" userId="8c0f1cff-c2d0-4062-8ec5-41115b959b9e" providerId="ADAL" clId="{29C84416-9367-4A1E-93F9-A5D691CD5517}" dt="2024-03-19T09:42:33.792" v="413" actId="478"/>
          <ac:picMkLst>
            <pc:docMk/>
            <pc:sldMk cId="2560245542" sldId="317"/>
            <ac:picMk id="6" creationId="{6A1F9D77-22C6-1D63-4A3D-7B6BE43F61A1}"/>
          </ac:picMkLst>
        </pc:picChg>
        <pc:picChg chg="add mod ord">
          <ac:chgData name="Udruga Latice" userId="8c0f1cff-c2d0-4062-8ec5-41115b959b9e" providerId="ADAL" clId="{29C84416-9367-4A1E-93F9-A5D691CD5517}" dt="2024-03-19T09:43:20.712" v="438" actId="26606"/>
          <ac:picMkLst>
            <pc:docMk/>
            <pc:sldMk cId="2560245542" sldId="317"/>
            <ac:picMk id="7" creationId="{D6B603CF-DD9E-C528-56DE-7AF43E993D1E}"/>
          </ac:picMkLst>
        </pc:picChg>
        <pc:picChg chg="del">
          <ac:chgData name="Udruga Latice" userId="8c0f1cff-c2d0-4062-8ec5-41115b959b9e" providerId="ADAL" clId="{29C84416-9367-4A1E-93F9-A5D691CD5517}" dt="2024-03-19T09:42:33.062" v="412" actId="478"/>
          <ac:picMkLst>
            <pc:docMk/>
            <pc:sldMk cId="2560245542" sldId="317"/>
            <ac:picMk id="8" creationId="{80225B40-0CC4-BF19-DEFA-892F9B6574F5}"/>
          </ac:picMkLst>
        </pc:picChg>
        <pc:picChg chg="del">
          <ac:chgData name="Udruga Latice" userId="8c0f1cff-c2d0-4062-8ec5-41115b959b9e" providerId="ADAL" clId="{29C84416-9367-4A1E-93F9-A5D691CD5517}" dt="2024-03-19T09:42:34.912" v="414" actId="478"/>
          <ac:picMkLst>
            <pc:docMk/>
            <pc:sldMk cId="2560245542" sldId="317"/>
            <ac:picMk id="10" creationId="{C5313A6C-EA11-5E1D-F5A3-FF88133B156C}"/>
          </ac:picMkLst>
        </pc:picChg>
        <pc:picChg chg="add mod ord">
          <ac:chgData name="Udruga Latice" userId="8c0f1cff-c2d0-4062-8ec5-41115b959b9e" providerId="ADAL" clId="{29C84416-9367-4A1E-93F9-A5D691CD5517}" dt="2024-03-19T09:43:20.712" v="438" actId="26606"/>
          <ac:picMkLst>
            <pc:docMk/>
            <pc:sldMk cId="2560245542" sldId="317"/>
            <ac:picMk id="11" creationId="{1D5CC615-3060-AE42-EF7B-AF90553227E9}"/>
          </ac:picMkLst>
        </pc:picChg>
        <pc:picChg chg="del">
          <ac:chgData name="Udruga Latice" userId="8c0f1cff-c2d0-4062-8ec5-41115b959b9e" providerId="ADAL" clId="{29C84416-9367-4A1E-93F9-A5D691CD5517}" dt="2024-03-19T09:42:38.552" v="415" actId="478"/>
          <ac:picMkLst>
            <pc:docMk/>
            <pc:sldMk cId="2560245542" sldId="317"/>
            <ac:picMk id="12" creationId="{E340CEDD-92A5-26DE-D8C3-7B286AAE358B}"/>
          </ac:picMkLst>
        </pc:picChg>
        <pc:picChg chg="del">
          <ac:chgData name="Udruga Latice" userId="8c0f1cff-c2d0-4062-8ec5-41115b959b9e" providerId="ADAL" clId="{29C84416-9367-4A1E-93F9-A5D691CD5517}" dt="2024-03-19T09:42:58.652" v="418" actId="478"/>
          <ac:picMkLst>
            <pc:docMk/>
            <pc:sldMk cId="2560245542" sldId="317"/>
            <ac:picMk id="14" creationId="{DC642BED-17A3-C25B-68CA-39F78E67151C}"/>
          </ac:picMkLst>
        </pc:picChg>
        <pc:picChg chg="add mod ord">
          <ac:chgData name="Udruga Latice" userId="8c0f1cff-c2d0-4062-8ec5-41115b959b9e" providerId="ADAL" clId="{29C84416-9367-4A1E-93F9-A5D691CD5517}" dt="2024-03-19T09:43:20.712" v="438" actId="26606"/>
          <ac:picMkLst>
            <pc:docMk/>
            <pc:sldMk cId="2560245542" sldId="317"/>
            <ac:picMk id="15" creationId="{0A13EA89-04F9-E8E9-922B-4620E5369282}"/>
          </ac:picMkLst>
        </pc:picChg>
        <pc:picChg chg="del">
          <ac:chgData name="Udruga Latice" userId="8c0f1cff-c2d0-4062-8ec5-41115b959b9e" providerId="ADAL" clId="{29C84416-9367-4A1E-93F9-A5D691CD5517}" dt="2024-03-19T09:42:59.052" v="419" actId="478"/>
          <ac:picMkLst>
            <pc:docMk/>
            <pc:sldMk cId="2560245542" sldId="317"/>
            <ac:picMk id="16" creationId="{0428A643-7363-2B7B-E4E7-0F403D93DF8B}"/>
          </ac:picMkLst>
        </pc:picChg>
        <pc:picChg chg="del">
          <ac:chgData name="Udruga Latice" userId="8c0f1cff-c2d0-4062-8ec5-41115b959b9e" providerId="ADAL" clId="{29C84416-9367-4A1E-93F9-A5D691CD5517}" dt="2024-03-19T09:42:58.205" v="417" actId="478"/>
          <ac:picMkLst>
            <pc:docMk/>
            <pc:sldMk cId="2560245542" sldId="317"/>
            <ac:picMk id="18" creationId="{19C20A16-92B0-2C03-1E13-D90EA7C4F333}"/>
          </ac:picMkLst>
        </pc:picChg>
        <pc:picChg chg="add mod ord">
          <ac:chgData name="Udruga Latice" userId="8c0f1cff-c2d0-4062-8ec5-41115b959b9e" providerId="ADAL" clId="{29C84416-9367-4A1E-93F9-A5D691CD5517}" dt="2024-03-19T09:43:20.712" v="438" actId="26606"/>
          <ac:picMkLst>
            <pc:docMk/>
            <pc:sldMk cId="2560245542" sldId="317"/>
            <ac:picMk id="19" creationId="{12D7B03E-A2BA-4686-6316-9E6693AB021F}"/>
          </ac:picMkLst>
        </pc:picChg>
        <pc:picChg chg="add mod">
          <ac:chgData name="Udruga Latice" userId="8c0f1cff-c2d0-4062-8ec5-41115b959b9e" providerId="ADAL" clId="{29C84416-9367-4A1E-93F9-A5D691CD5517}" dt="2024-03-19T09:43:20.712" v="438" actId="26606"/>
          <ac:picMkLst>
            <pc:docMk/>
            <pc:sldMk cId="2560245542" sldId="317"/>
            <ac:picMk id="21" creationId="{4888E3B7-CA3F-26E2-5532-14BA2937EADE}"/>
          </ac:picMkLst>
        </pc:picChg>
        <pc:picChg chg="add mod ord">
          <ac:chgData name="Udruga Latice" userId="8c0f1cff-c2d0-4062-8ec5-41115b959b9e" providerId="ADAL" clId="{29C84416-9367-4A1E-93F9-A5D691CD5517}" dt="2024-03-19T09:43:20.712" v="438" actId="26606"/>
          <ac:picMkLst>
            <pc:docMk/>
            <pc:sldMk cId="2560245542" sldId="317"/>
            <ac:picMk id="24" creationId="{E87354E6-014D-FE8C-AEA2-8AF669CD3297}"/>
          </ac:picMkLst>
        </pc:picChg>
        <pc:picChg chg="add mod">
          <ac:chgData name="Udruga Latice" userId="8c0f1cff-c2d0-4062-8ec5-41115b959b9e" providerId="ADAL" clId="{29C84416-9367-4A1E-93F9-A5D691CD5517}" dt="2024-03-19T09:43:20.712" v="438" actId="26606"/>
          <ac:picMkLst>
            <pc:docMk/>
            <pc:sldMk cId="2560245542" sldId="317"/>
            <ac:picMk id="27" creationId="{3EBBE588-B57F-9A8C-28D7-391838B7B96B}"/>
          </ac:picMkLst>
        </pc:picChg>
      </pc:sldChg>
      <pc:sldChg chg="addSp delSp modSp mod">
        <pc:chgData name="Udruga Latice" userId="8c0f1cff-c2d0-4062-8ec5-41115b959b9e" providerId="ADAL" clId="{29C84416-9367-4A1E-93F9-A5D691CD5517}" dt="2024-03-20T08:58:18.959" v="715" actId="26606"/>
        <pc:sldMkLst>
          <pc:docMk/>
          <pc:sldMk cId="3165320624" sldId="318"/>
        </pc:sldMkLst>
        <pc:spChg chg="del">
          <ac:chgData name="Udruga Latice" userId="8c0f1cff-c2d0-4062-8ec5-41115b959b9e" providerId="ADAL" clId="{29C84416-9367-4A1E-93F9-A5D691CD5517}" dt="2024-03-20T08:58:18.959" v="715" actId="26606"/>
          <ac:spMkLst>
            <pc:docMk/>
            <pc:sldMk cId="3165320624" sldId="318"/>
            <ac:spMk id="28" creationId="{09C509D2-0C1A-47B8-89C1-D3AB17D45256}"/>
          </ac:spMkLst>
        </pc:spChg>
        <pc:spChg chg="add">
          <ac:chgData name="Udruga Latice" userId="8c0f1cff-c2d0-4062-8ec5-41115b959b9e" providerId="ADAL" clId="{29C84416-9367-4A1E-93F9-A5D691CD5517}" dt="2024-03-20T08:58:18.959" v="715" actId="26606"/>
          <ac:spMkLst>
            <pc:docMk/>
            <pc:sldMk cId="3165320624" sldId="318"/>
            <ac:spMk id="33" creationId="{09C509D2-0C1A-47B8-89C1-D3AB17D45256}"/>
          </ac:spMkLst>
        </pc:spChg>
        <pc:picChg chg="add mod ord">
          <ac:chgData name="Udruga Latice" userId="8c0f1cff-c2d0-4062-8ec5-41115b959b9e" providerId="ADAL" clId="{29C84416-9367-4A1E-93F9-A5D691CD5517}" dt="2024-03-20T08:58:18.959" v="715" actId="26606"/>
          <ac:picMkLst>
            <pc:docMk/>
            <pc:sldMk cId="3165320624" sldId="318"/>
            <ac:picMk id="5" creationId="{A041C3ED-82BC-A282-2DB7-17DD72D1BF68}"/>
          </ac:picMkLst>
        </pc:picChg>
        <pc:picChg chg="mod">
          <ac:chgData name="Udruga Latice" userId="8c0f1cff-c2d0-4062-8ec5-41115b959b9e" providerId="ADAL" clId="{29C84416-9367-4A1E-93F9-A5D691CD5517}" dt="2024-03-20T08:58:18.959" v="715" actId="26606"/>
          <ac:picMkLst>
            <pc:docMk/>
            <pc:sldMk cId="3165320624" sldId="318"/>
            <ac:picMk id="8" creationId="{3E82EB6C-439F-C1A0-B667-B60417BAD53D}"/>
          </ac:picMkLst>
        </pc:picChg>
        <pc:picChg chg="del">
          <ac:chgData name="Udruga Latice" userId="8c0f1cff-c2d0-4062-8ec5-41115b959b9e" providerId="ADAL" clId="{29C84416-9367-4A1E-93F9-A5D691CD5517}" dt="2024-03-20T08:58:04.081" v="711" actId="478"/>
          <ac:picMkLst>
            <pc:docMk/>
            <pc:sldMk cId="3165320624" sldId="318"/>
            <ac:picMk id="10" creationId="{32BE69A2-13ED-5F2D-7923-1A18C8E196A3}"/>
          </ac:picMkLst>
        </pc:picChg>
      </pc:sldChg>
      <pc:sldChg chg="addSp delSp modSp mod">
        <pc:chgData name="Udruga Latice" userId="8c0f1cff-c2d0-4062-8ec5-41115b959b9e" providerId="ADAL" clId="{29C84416-9367-4A1E-93F9-A5D691CD5517}" dt="2024-03-20T09:46:45.584" v="1127" actId="26606"/>
        <pc:sldMkLst>
          <pc:docMk/>
          <pc:sldMk cId="3619892222" sldId="319"/>
        </pc:sldMkLst>
        <pc:spChg chg="add del mod">
          <ac:chgData name="Udruga Latice" userId="8c0f1cff-c2d0-4062-8ec5-41115b959b9e" providerId="ADAL" clId="{29C84416-9367-4A1E-93F9-A5D691CD5517}" dt="2024-03-20T09:46:40.071" v="1124" actId="931"/>
          <ac:spMkLst>
            <pc:docMk/>
            <pc:sldMk cId="3619892222" sldId="319"/>
            <ac:spMk id="3" creationId="{7D4CA8C7-F70E-DF6A-16FE-517ABE95494F}"/>
          </ac:spMkLst>
        </pc:spChg>
        <pc:spChg chg="del">
          <ac:chgData name="Udruga Latice" userId="8c0f1cff-c2d0-4062-8ec5-41115b959b9e" providerId="ADAL" clId="{29C84416-9367-4A1E-93F9-A5D691CD5517}" dt="2024-03-20T09:46:45.584" v="1127" actId="26606"/>
          <ac:spMkLst>
            <pc:docMk/>
            <pc:sldMk cId="3619892222" sldId="319"/>
            <ac:spMk id="30" creationId="{E1750109-3B91-4506-B997-0CD8E35A1488}"/>
          </ac:spMkLst>
        </pc:spChg>
        <pc:spChg chg="del">
          <ac:chgData name="Udruga Latice" userId="8c0f1cff-c2d0-4062-8ec5-41115b959b9e" providerId="ADAL" clId="{29C84416-9367-4A1E-93F9-A5D691CD5517}" dt="2024-03-20T09:46:45.584" v="1127" actId="26606"/>
          <ac:spMkLst>
            <pc:docMk/>
            <pc:sldMk cId="3619892222" sldId="319"/>
            <ac:spMk id="32" creationId="{E72D8D1B-59F6-4FF3-8547-9BBB6129F2FA}"/>
          </ac:spMkLst>
        </pc:spChg>
        <pc:spChg chg="del">
          <ac:chgData name="Udruga Latice" userId="8c0f1cff-c2d0-4062-8ec5-41115b959b9e" providerId="ADAL" clId="{29C84416-9367-4A1E-93F9-A5D691CD5517}" dt="2024-03-20T09:46:45.584" v="1127" actId="26606"/>
          <ac:spMkLst>
            <pc:docMk/>
            <pc:sldMk cId="3619892222" sldId="319"/>
            <ac:spMk id="34" creationId="{8FC8C21F-9484-4A71-ABFA-6C10682FAC3E}"/>
          </ac:spMkLst>
        </pc:spChg>
        <pc:spChg chg="del">
          <ac:chgData name="Udruga Latice" userId="8c0f1cff-c2d0-4062-8ec5-41115b959b9e" providerId="ADAL" clId="{29C84416-9367-4A1E-93F9-A5D691CD5517}" dt="2024-03-20T09:46:45.584" v="1127" actId="26606"/>
          <ac:spMkLst>
            <pc:docMk/>
            <pc:sldMk cId="3619892222" sldId="319"/>
            <ac:spMk id="36" creationId="{2C444748-5A8D-4B53-89FE-42B455DFA2D1}"/>
          </ac:spMkLst>
        </pc:spChg>
        <pc:spChg chg="del">
          <ac:chgData name="Udruga Latice" userId="8c0f1cff-c2d0-4062-8ec5-41115b959b9e" providerId="ADAL" clId="{29C84416-9367-4A1E-93F9-A5D691CD5517}" dt="2024-03-20T09:46:45.584" v="1127" actId="26606"/>
          <ac:spMkLst>
            <pc:docMk/>
            <pc:sldMk cId="3619892222" sldId="319"/>
            <ac:spMk id="38" creationId="{14044C96-7CFD-44DB-A579-D77B0D37C681}"/>
          </ac:spMkLst>
        </pc:spChg>
        <pc:spChg chg="add">
          <ac:chgData name="Udruga Latice" userId="8c0f1cff-c2d0-4062-8ec5-41115b959b9e" providerId="ADAL" clId="{29C84416-9367-4A1E-93F9-A5D691CD5517}" dt="2024-03-20T09:46:45.584" v="1127" actId="26606"/>
          <ac:spMkLst>
            <pc:docMk/>
            <pc:sldMk cId="3619892222" sldId="319"/>
            <ac:spMk id="43" creationId="{6C2997EE-0889-44C3-AC0D-18F26AC9AAAB}"/>
          </ac:spMkLst>
        </pc:spChg>
        <pc:picChg chg="add mod">
          <ac:chgData name="Udruga Latice" userId="8c0f1cff-c2d0-4062-8ec5-41115b959b9e" providerId="ADAL" clId="{29C84416-9367-4A1E-93F9-A5D691CD5517}" dt="2024-03-20T09:46:45.584" v="1127" actId="26606"/>
          <ac:picMkLst>
            <pc:docMk/>
            <pc:sldMk cId="3619892222" sldId="319"/>
            <ac:picMk id="5" creationId="{72197DEF-9110-1BDF-21CA-6502F6F916B9}"/>
          </ac:picMkLst>
        </pc:picChg>
        <pc:picChg chg="del">
          <ac:chgData name="Udruga Latice" userId="8c0f1cff-c2d0-4062-8ec5-41115b959b9e" providerId="ADAL" clId="{29C84416-9367-4A1E-93F9-A5D691CD5517}" dt="2024-03-20T09:44:49.642" v="1112" actId="478"/>
          <ac:picMkLst>
            <pc:docMk/>
            <pc:sldMk cId="3619892222" sldId="319"/>
            <ac:picMk id="6" creationId="{52A42B85-A10A-7C26-2850-77DE496DC9A6}"/>
          </ac:picMkLst>
        </pc:picChg>
        <pc:picChg chg="del">
          <ac:chgData name="Udruga Latice" userId="8c0f1cff-c2d0-4062-8ec5-41115b959b9e" providerId="ADAL" clId="{29C84416-9367-4A1E-93F9-A5D691CD5517}" dt="2024-03-20T09:44:53.743" v="1113" actId="478"/>
          <ac:picMkLst>
            <pc:docMk/>
            <pc:sldMk cId="3619892222" sldId="319"/>
            <ac:picMk id="8" creationId="{81A1484E-658E-09B7-ABD6-2A4BF4D12594}"/>
          </ac:picMkLst>
        </pc:picChg>
        <pc:picChg chg="mod">
          <ac:chgData name="Udruga Latice" userId="8c0f1cff-c2d0-4062-8ec5-41115b959b9e" providerId="ADAL" clId="{29C84416-9367-4A1E-93F9-A5D691CD5517}" dt="2024-03-20T09:46:45.584" v="1127" actId="26606"/>
          <ac:picMkLst>
            <pc:docMk/>
            <pc:sldMk cId="3619892222" sldId="319"/>
            <ac:picMk id="10" creationId="{AF754AB4-21CC-0A88-598B-EFA493F8CE0A}"/>
          </ac:picMkLst>
        </pc:picChg>
        <pc:picChg chg="mod ord">
          <ac:chgData name="Udruga Latice" userId="8c0f1cff-c2d0-4062-8ec5-41115b959b9e" providerId="ADAL" clId="{29C84416-9367-4A1E-93F9-A5D691CD5517}" dt="2024-03-20T09:46:45.584" v="1127" actId="26606"/>
          <ac:picMkLst>
            <pc:docMk/>
            <pc:sldMk cId="3619892222" sldId="319"/>
            <ac:picMk id="12" creationId="{0FB754BD-4290-C526-1958-C95FE3046073}"/>
          </ac:picMkLst>
        </pc:picChg>
      </pc:sldChg>
      <pc:sldChg chg="del">
        <pc:chgData name="Udruga Latice" userId="8c0f1cff-c2d0-4062-8ec5-41115b959b9e" providerId="ADAL" clId="{29C84416-9367-4A1E-93F9-A5D691CD5517}" dt="2024-03-19T09:51:31.962" v="531" actId="2696"/>
        <pc:sldMkLst>
          <pc:docMk/>
          <pc:sldMk cId="2876509025" sldId="320"/>
        </pc:sldMkLst>
      </pc:sldChg>
      <pc:sldChg chg="addSp delSp modSp new mod setBg">
        <pc:chgData name="Udruga Latice" userId="8c0f1cff-c2d0-4062-8ec5-41115b959b9e" providerId="ADAL" clId="{29C84416-9367-4A1E-93F9-A5D691CD5517}" dt="2024-03-26T08:27:07.002" v="2747" actId="403"/>
        <pc:sldMkLst>
          <pc:docMk/>
          <pc:sldMk cId="3179195186" sldId="320"/>
        </pc:sldMkLst>
        <pc:spChg chg="mod ord">
          <ac:chgData name="Udruga Latice" userId="8c0f1cff-c2d0-4062-8ec5-41115b959b9e" providerId="ADAL" clId="{29C84416-9367-4A1E-93F9-A5D691CD5517}" dt="2024-03-20T12:48:33.644" v="2244" actId="26606"/>
          <ac:spMkLst>
            <pc:docMk/>
            <pc:sldMk cId="3179195186" sldId="320"/>
            <ac:spMk id="2" creationId="{9B7F682F-68B4-C687-DD0F-E826C0EF8A89}"/>
          </ac:spMkLst>
        </pc:spChg>
        <pc:spChg chg="add mod">
          <ac:chgData name="Udruga Latice" userId="8c0f1cff-c2d0-4062-8ec5-41115b959b9e" providerId="ADAL" clId="{29C84416-9367-4A1E-93F9-A5D691CD5517}" dt="2024-03-26T08:27:07.002" v="2747" actId="403"/>
          <ac:spMkLst>
            <pc:docMk/>
            <pc:sldMk cId="3179195186" sldId="320"/>
            <ac:spMk id="3" creationId="{7547C17A-080E-46D8-4111-E28E9DB56A37}"/>
          </ac:spMkLst>
        </pc:spChg>
        <pc:spChg chg="del">
          <ac:chgData name="Udruga Latice" userId="8c0f1cff-c2d0-4062-8ec5-41115b959b9e" providerId="ADAL" clId="{29C84416-9367-4A1E-93F9-A5D691CD5517}" dt="2024-03-20T12:36:59.803" v="1861" actId="931"/>
          <ac:spMkLst>
            <pc:docMk/>
            <pc:sldMk cId="3179195186" sldId="320"/>
            <ac:spMk id="3" creationId="{A231672D-0A22-3B68-A813-914E920B6F5A}"/>
          </ac:spMkLst>
        </pc:spChg>
        <pc:spChg chg="mod ord">
          <ac:chgData name="Udruga Latice" userId="8c0f1cff-c2d0-4062-8ec5-41115b959b9e" providerId="ADAL" clId="{29C84416-9367-4A1E-93F9-A5D691CD5517}" dt="2024-03-20T12:48:33.644" v="2243" actId="26606"/>
          <ac:spMkLst>
            <pc:docMk/>
            <pc:sldMk cId="3179195186" sldId="320"/>
            <ac:spMk id="4" creationId="{6FC83414-29B1-8428-AA17-7DA2350D651B}"/>
          </ac:spMkLst>
        </pc:spChg>
        <pc:spChg chg="add del mod">
          <ac:chgData name="Udruga Latice" userId="8c0f1cff-c2d0-4062-8ec5-41115b959b9e" providerId="ADAL" clId="{29C84416-9367-4A1E-93F9-A5D691CD5517}" dt="2024-03-20T12:49:27.673" v="2254"/>
          <ac:spMkLst>
            <pc:docMk/>
            <pc:sldMk cId="3179195186" sldId="320"/>
            <ac:spMk id="11" creationId="{467EC984-38D8-D5D2-CBE0-BDBE02A05645}"/>
          </ac:spMkLst>
        </pc:spChg>
        <pc:spChg chg="add mod ord">
          <ac:chgData name="Udruga Latice" userId="8c0f1cff-c2d0-4062-8ec5-41115b959b9e" providerId="ADAL" clId="{29C84416-9367-4A1E-93F9-A5D691CD5517}" dt="2024-03-20T12:48:33.644" v="2244" actId="26606"/>
          <ac:spMkLst>
            <pc:docMk/>
            <pc:sldMk cId="3179195186" sldId="320"/>
            <ac:spMk id="12" creationId="{04057420-7ACC-B05F-9703-00E3AD1E2D38}"/>
          </ac:spMkLst>
        </pc:spChg>
        <pc:spChg chg="add del">
          <ac:chgData name="Udruga Latice" userId="8c0f1cff-c2d0-4062-8ec5-41115b959b9e" providerId="ADAL" clId="{29C84416-9367-4A1E-93F9-A5D691CD5517}" dt="2024-03-20T12:38:10.071" v="1910" actId="26606"/>
          <ac:spMkLst>
            <pc:docMk/>
            <pc:sldMk cId="3179195186" sldId="320"/>
            <ac:spMk id="15" creationId="{231BF440-39FA-4087-84CC-2EEC0BBDAF29}"/>
          </ac:spMkLst>
        </pc:spChg>
        <pc:spChg chg="add del">
          <ac:chgData name="Udruga Latice" userId="8c0f1cff-c2d0-4062-8ec5-41115b959b9e" providerId="ADAL" clId="{29C84416-9367-4A1E-93F9-A5D691CD5517}" dt="2024-03-20T12:38:10.071" v="1910" actId="26606"/>
          <ac:spMkLst>
            <pc:docMk/>
            <pc:sldMk cId="3179195186" sldId="320"/>
            <ac:spMk id="17" creationId="{F04E4CBA-303B-48BD-8451-C2701CB0EEBF}"/>
          </ac:spMkLst>
        </pc:spChg>
        <pc:spChg chg="add del">
          <ac:chgData name="Udruga Latice" userId="8c0f1cff-c2d0-4062-8ec5-41115b959b9e" providerId="ADAL" clId="{29C84416-9367-4A1E-93F9-A5D691CD5517}" dt="2024-03-20T12:38:10.071" v="1910" actId="26606"/>
          <ac:spMkLst>
            <pc:docMk/>
            <pc:sldMk cId="3179195186" sldId="320"/>
            <ac:spMk id="19" creationId="{F6CA58B3-AFCC-4A40-9882-50D5080879B0}"/>
          </ac:spMkLst>
        </pc:spChg>
        <pc:spChg chg="add del">
          <ac:chgData name="Udruga Latice" userId="8c0f1cff-c2d0-4062-8ec5-41115b959b9e" providerId="ADAL" clId="{29C84416-9367-4A1E-93F9-A5D691CD5517}" dt="2024-03-20T12:38:10.071" v="1910" actId="26606"/>
          <ac:spMkLst>
            <pc:docMk/>
            <pc:sldMk cId="3179195186" sldId="320"/>
            <ac:spMk id="21" creationId="{75C56826-D4E5-42ED-8529-079651CB3005}"/>
          </ac:spMkLst>
        </pc:spChg>
        <pc:spChg chg="add del">
          <ac:chgData name="Udruga Latice" userId="8c0f1cff-c2d0-4062-8ec5-41115b959b9e" providerId="ADAL" clId="{29C84416-9367-4A1E-93F9-A5D691CD5517}" dt="2024-03-20T12:38:10.071" v="1910" actId="26606"/>
          <ac:spMkLst>
            <pc:docMk/>
            <pc:sldMk cId="3179195186" sldId="320"/>
            <ac:spMk id="23" creationId="{82095FCE-EF05-4443-B97A-85DEE3A5CA17}"/>
          </ac:spMkLst>
        </pc:spChg>
        <pc:spChg chg="add del">
          <ac:chgData name="Udruga Latice" userId="8c0f1cff-c2d0-4062-8ec5-41115b959b9e" providerId="ADAL" clId="{29C84416-9367-4A1E-93F9-A5D691CD5517}" dt="2024-03-20T12:38:10.071" v="1910" actId="26606"/>
          <ac:spMkLst>
            <pc:docMk/>
            <pc:sldMk cId="3179195186" sldId="320"/>
            <ac:spMk id="25" creationId="{CA00AE6B-AA30-4CF8-BA6F-339B780AD76C}"/>
          </ac:spMkLst>
        </pc:spChg>
        <pc:spChg chg="add del">
          <ac:chgData name="Udruga Latice" userId="8c0f1cff-c2d0-4062-8ec5-41115b959b9e" providerId="ADAL" clId="{29C84416-9367-4A1E-93F9-A5D691CD5517}" dt="2024-03-20T12:38:10.055" v="1909" actId="26606"/>
          <ac:spMkLst>
            <pc:docMk/>
            <pc:sldMk cId="3179195186" sldId="320"/>
            <ac:spMk id="30" creationId="{E36BB3C5-822B-45E1-A81E-5CC3176C61A1}"/>
          </ac:spMkLst>
        </pc:spChg>
        <pc:spChg chg="add del">
          <ac:chgData name="Udruga Latice" userId="8c0f1cff-c2d0-4062-8ec5-41115b959b9e" providerId="ADAL" clId="{29C84416-9367-4A1E-93F9-A5D691CD5517}" dt="2024-03-20T12:38:10.055" v="1909" actId="26606"/>
          <ac:spMkLst>
            <pc:docMk/>
            <pc:sldMk cId="3179195186" sldId="320"/>
            <ac:spMk id="32" creationId="{FB39ECA9-4CDE-4883-98E8-287E905E9F07}"/>
          </ac:spMkLst>
        </pc:spChg>
        <pc:spChg chg="add del">
          <ac:chgData name="Udruga Latice" userId="8c0f1cff-c2d0-4062-8ec5-41115b959b9e" providerId="ADAL" clId="{29C84416-9367-4A1E-93F9-A5D691CD5517}" dt="2024-03-20T12:38:10.055" v="1909" actId="26606"/>
          <ac:spMkLst>
            <pc:docMk/>
            <pc:sldMk cId="3179195186" sldId="320"/>
            <ac:spMk id="34" creationId="{A67483D0-BAEB-4927-88AD-76F5DA8468DE}"/>
          </ac:spMkLst>
        </pc:spChg>
        <pc:spChg chg="add del">
          <ac:chgData name="Udruga Latice" userId="8c0f1cff-c2d0-4062-8ec5-41115b959b9e" providerId="ADAL" clId="{29C84416-9367-4A1E-93F9-A5D691CD5517}" dt="2024-03-20T12:38:10.055" v="1909" actId="26606"/>
          <ac:spMkLst>
            <pc:docMk/>
            <pc:sldMk cId="3179195186" sldId="320"/>
            <ac:spMk id="36" creationId="{0DBB7B12-4298-4CFB-B539-44A91C930328}"/>
          </ac:spMkLst>
        </pc:spChg>
        <pc:spChg chg="add del">
          <ac:chgData name="Udruga Latice" userId="8c0f1cff-c2d0-4062-8ec5-41115b959b9e" providerId="ADAL" clId="{29C84416-9367-4A1E-93F9-A5D691CD5517}" dt="2024-03-20T12:48:33.644" v="2244" actId="26606"/>
          <ac:spMkLst>
            <pc:docMk/>
            <pc:sldMk cId="3179195186" sldId="320"/>
            <ac:spMk id="38" creationId="{6D731904-7733-45B0-902C-289497204C19}"/>
          </ac:spMkLst>
        </pc:spChg>
        <pc:spChg chg="add del">
          <ac:chgData name="Udruga Latice" userId="8c0f1cff-c2d0-4062-8ec5-41115b959b9e" providerId="ADAL" clId="{29C84416-9367-4A1E-93F9-A5D691CD5517}" dt="2024-03-20T12:48:33.644" v="2244" actId="26606"/>
          <ac:spMkLst>
            <pc:docMk/>
            <pc:sldMk cId="3179195186" sldId="320"/>
            <ac:spMk id="39" creationId="{504E6397-35D7-4AEC-9DA9-B7F6B12B88A5}"/>
          </ac:spMkLst>
        </pc:spChg>
        <pc:spChg chg="add del">
          <ac:chgData name="Udruga Latice" userId="8c0f1cff-c2d0-4062-8ec5-41115b959b9e" providerId="ADAL" clId="{29C84416-9367-4A1E-93F9-A5D691CD5517}" dt="2024-03-20T12:48:33.644" v="2244" actId="26606"/>
          <ac:spMkLst>
            <pc:docMk/>
            <pc:sldMk cId="3179195186" sldId="320"/>
            <ac:spMk id="40" creationId="{62C5A04F-2AEB-4631-8314-A8B812E1EC8E}"/>
          </ac:spMkLst>
        </pc:spChg>
        <pc:spChg chg="add del">
          <ac:chgData name="Udruga Latice" userId="8c0f1cff-c2d0-4062-8ec5-41115b959b9e" providerId="ADAL" clId="{29C84416-9367-4A1E-93F9-A5D691CD5517}" dt="2024-03-20T12:48:33.644" v="2244" actId="26606"/>
          <ac:spMkLst>
            <pc:docMk/>
            <pc:sldMk cId="3179195186" sldId="320"/>
            <ac:spMk id="41" creationId="{4B2B1C70-BF3F-41BD-871B-63D8F911F77B}"/>
          </ac:spMkLst>
        </pc:spChg>
        <pc:spChg chg="add del">
          <ac:chgData name="Udruga Latice" userId="8c0f1cff-c2d0-4062-8ec5-41115b959b9e" providerId="ADAL" clId="{29C84416-9367-4A1E-93F9-A5D691CD5517}" dt="2024-03-20T12:48:25.548" v="2239" actId="26606"/>
          <ac:spMkLst>
            <pc:docMk/>
            <pc:sldMk cId="3179195186" sldId="320"/>
            <ac:spMk id="46" creationId="{04812C46-200A-4DEB-A05E-3ED6C68C2387}"/>
          </ac:spMkLst>
        </pc:spChg>
        <pc:spChg chg="add del">
          <ac:chgData name="Udruga Latice" userId="8c0f1cff-c2d0-4062-8ec5-41115b959b9e" providerId="ADAL" clId="{29C84416-9367-4A1E-93F9-A5D691CD5517}" dt="2024-03-20T12:48:25.548" v="2239" actId="26606"/>
          <ac:spMkLst>
            <pc:docMk/>
            <pc:sldMk cId="3179195186" sldId="320"/>
            <ac:spMk id="48" creationId="{D1EA859B-E555-4109-94F3-6700E046E008}"/>
          </ac:spMkLst>
        </pc:spChg>
        <pc:spChg chg="add del">
          <ac:chgData name="Udruga Latice" userId="8c0f1cff-c2d0-4062-8ec5-41115b959b9e" providerId="ADAL" clId="{29C84416-9367-4A1E-93F9-A5D691CD5517}" dt="2024-03-20T12:48:31.666" v="2241" actId="26606"/>
          <ac:spMkLst>
            <pc:docMk/>
            <pc:sldMk cId="3179195186" sldId="320"/>
            <ac:spMk id="50" creationId="{8D42B8BD-40AF-488E-8A79-D7256C917229}"/>
          </ac:spMkLst>
        </pc:spChg>
        <pc:spChg chg="add del">
          <ac:chgData name="Udruga Latice" userId="8c0f1cff-c2d0-4062-8ec5-41115b959b9e" providerId="ADAL" clId="{29C84416-9367-4A1E-93F9-A5D691CD5517}" dt="2024-03-20T12:48:31.666" v="2241" actId="26606"/>
          <ac:spMkLst>
            <pc:docMk/>
            <pc:sldMk cId="3179195186" sldId="320"/>
            <ac:spMk id="51" creationId="{C681C32C-7AFC-4BB3-9088-65CBDFC5D1C2}"/>
          </ac:spMkLst>
        </pc:spChg>
        <pc:spChg chg="add del">
          <ac:chgData name="Udruga Latice" userId="8c0f1cff-c2d0-4062-8ec5-41115b959b9e" providerId="ADAL" clId="{29C84416-9367-4A1E-93F9-A5D691CD5517}" dt="2024-03-20T12:48:31.666" v="2241" actId="26606"/>
          <ac:spMkLst>
            <pc:docMk/>
            <pc:sldMk cId="3179195186" sldId="320"/>
            <ac:spMk id="52" creationId="{199C0ED0-69DE-4C31-A5CF-E2A46FD30226}"/>
          </ac:spMkLst>
        </pc:spChg>
        <pc:spChg chg="add del">
          <ac:chgData name="Udruga Latice" userId="8c0f1cff-c2d0-4062-8ec5-41115b959b9e" providerId="ADAL" clId="{29C84416-9367-4A1E-93F9-A5D691CD5517}" dt="2024-03-20T12:48:33.644" v="2243" actId="26606"/>
          <ac:spMkLst>
            <pc:docMk/>
            <pc:sldMk cId="3179195186" sldId="320"/>
            <ac:spMk id="54" creationId="{3BA513B0-82FF-4F41-8178-885375D1CFB5}"/>
          </ac:spMkLst>
        </pc:spChg>
        <pc:spChg chg="add">
          <ac:chgData name="Udruga Latice" userId="8c0f1cff-c2d0-4062-8ec5-41115b959b9e" providerId="ADAL" clId="{29C84416-9367-4A1E-93F9-A5D691CD5517}" dt="2024-03-20T12:48:33.644" v="2244" actId="26606"/>
          <ac:spMkLst>
            <pc:docMk/>
            <pc:sldMk cId="3179195186" sldId="320"/>
            <ac:spMk id="60" creationId="{84ECDE7A-6944-466D-8FFE-149A29BA6BAE}"/>
          </ac:spMkLst>
        </pc:spChg>
        <pc:spChg chg="add">
          <ac:chgData name="Udruga Latice" userId="8c0f1cff-c2d0-4062-8ec5-41115b959b9e" providerId="ADAL" clId="{29C84416-9367-4A1E-93F9-A5D691CD5517}" dt="2024-03-20T12:48:33.644" v="2244" actId="26606"/>
          <ac:spMkLst>
            <pc:docMk/>
            <pc:sldMk cId="3179195186" sldId="320"/>
            <ac:spMk id="61" creationId="{B3420082-9415-44EC-802E-C77D71D59C57}"/>
          </ac:spMkLst>
        </pc:spChg>
        <pc:spChg chg="add">
          <ac:chgData name="Udruga Latice" userId="8c0f1cff-c2d0-4062-8ec5-41115b959b9e" providerId="ADAL" clId="{29C84416-9367-4A1E-93F9-A5D691CD5517}" dt="2024-03-20T12:48:33.644" v="2244" actId="26606"/>
          <ac:spMkLst>
            <pc:docMk/>
            <pc:sldMk cId="3179195186" sldId="320"/>
            <ac:spMk id="62" creationId="{55A52C45-1FCB-4636-A80F-2849B8226C01}"/>
          </ac:spMkLst>
        </pc:spChg>
        <pc:spChg chg="add">
          <ac:chgData name="Udruga Latice" userId="8c0f1cff-c2d0-4062-8ec5-41115b959b9e" providerId="ADAL" clId="{29C84416-9367-4A1E-93F9-A5D691CD5517}" dt="2024-03-20T12:48:33.644" v="2244" actId="26606"/>
          <ac:spMkLst>
            <pc:docMk/>
            <pc:sldMk cId="3179195186" sldId="320"/>
            <ac:spMk id="63" creationId="{768EB4DD-3704-43AD-92B3-C4E0C6EA92CB}"/>
          </ac:spMkLst>
        </pc:spChg>
        <pc:grpChg chg="add del">
          <ac:chgData name="Udruga Latice" userId="8c0f1cff-c2d0-4062-8ec5-41115b959b9e" providerId="ADAL" clId="{29C84416-9367-4A1E-93F9-A5D691CD5517}" dt="2024-03-20T12:48:33.644" v="2243" actId="26606"/>
          <ac:grpSpMkLst>
            <pc:docMk/>
            <pc:sldMk cId="3179195186" sldId="320"/>
            <ac:grpSpMk id="55" creationId="{93DB8501-F9F2-4ACD-B56A-9019CD5006D6}"/>
          </ac:grpSpMkLst>
        </pc:grpChg>
        <pc:picChg chg="add del mod ord">
          <ac:chgData name="Udruga Latice" userId="8c0f1cff-c2d0-4062-8ec5-41115b959b9e" providerId="ADAL" clId="{29C84416-9367-4A1E-93F9-A5D691CD5517}" dt="2024-03-20T12:48:12.956" v="2237" actId="478"/>
          <ac:picMkLst>
            <pc:docMk/>
            <pc:sldMk cId="3179195186" sldId="320"/>
            <ac:picMk id="6" creationId="{430214AF-FB76-F13F-8F23-839616787178}"/>
          </ac:picMkLst>
        </pc:picChg>
        <pc:picChg chg="add del mod">
          <ac:chgData name="Udruga Latice" userId="8c0f1cff-c2d0-4062-8ec5-41115b959b9e" providerId="ADAL" clId="{29C84416-9367-4A1E-93F9-A5D691CD5517}" dt="2024-03-20T12:48:40.379" v="2245" actId="478"/>
          <ac:picMkLst>
            <pc:docMk/>
            <pc:sldMk cId="3179195186" sldId="320"/>
            <ac:picMk id="8" creationId="{11F887AA-D972-1350-FE1E-3244D7A08967}"/>
          </ac:picMkLst>
        </pc:picChg>
        <pc:picChg chg="add mod">
          <ac:chgData name="Udruga Latice" userId="8c0f1cff-c2d0-4062-8ec5-41115b959b9e" providerId="ADAL" clId="{29C84416-9367-4A1E-93F9-A5D691CD5517}" dt="2024-03-20T12:49:06.275" v="2251" actId="1076"/>
          <ac:picMkLst>
            <pc:docMk/>
            <pc:sldMk cId="3179195186" sldId="320"/>
            <ac:picMk id="10" creationId="{C557C5DA-7AAC-B895-75AC-4B29850F51F1}"/>
          </ac:picMkLst>
        </pc:picChg>
      </pc:sldChg>
    </pc:docChg>
  </pc:docChgLst>
  <pc:docChgLst>
    <pc:chgData name="Udruga Latice" userId="8c0f1cff-c2d0-4062-8ec5-41115b959b9e" providerId="ADAL" clId="{C83385B6-B49E-40C1-BA77-F84FCB3B68A7}"/>
    <pc:docChg chg="custSel modSld">
      <pc:chgData name="Udruga Latice" userId="8c0f1cff-c2d0-4062-8ec5-41115b959b9e" providerId="ADAL" clId="{C83385B6-B49E-40C1-BA77-F84FCB3B68A7}" dt="2022-04-26T20:42:11.061" v="13" actId="478"/>
      <pc:docMkLst>
        <pc:docMk/>
      </pc:docMkLst>
      <pc:sldChg chg="modSp mod">
        <pc:chgData name="Udruga Latice" userId="8c0f1cff-c2d0-4062-8ec5-41115b959b9e" providerId="ADAL" clId="{C83385B6-B49E-40C1-BA77-F84FCB3B68A7}" dt="2022-04-10T09:36:48.605" v="12" actId="20577"/>
        <pc:sldMkLst>
          <pc:docMk/>
          <pc:sldMk cId="2133769353" sldId="259"/>
        </pc:sldMkLst>
        <pc:spChg chg="mod">
          <ac:chgData name="Udruga Latice" userId="8c0f1cff-c2d0-4062-8ec5-41115b959b9e" providerId="ADAL" clId="{C83385B6-B49E-40C1-BA77-F84FCB3B68A7}" dt="2022-04-10T09:36:48.605" v="12" actId="20577"/>
          <ac:spMkLst>
            <pc:docMk/>
            <pc:sldMk cId="2133769353" sldId="259"/>
            <ac:spMk id="8" creationId="{3C486D6E-76E4-4F74-82E2-AE3E4C01BC76}"/>
          </ac:spMkLst>
        </pc:spChg>
      </pc:sldChg>
      <pc:sldChg chg="delSp mod">
        <pc:chgData name="Udruga Latice" userId="8c0f1cff-c2d0-4062-8ec5-41115b959b9e" providerId="ADAL" clId="{C83385B6-B49E-40C1-BA77-F84FCB3B68A7}" dt="2022-04-26T20:42:11.061" v="13" actId="478"/>
        <pc:sldMkLst>
          <pc:docMk/>
          <pc:sldMk cId="3958176277" sldId="312"/>
        </pc:sldMkLst>
        <pc:spChg chg="del">
          <ac:chgData name="Udruga Latice" userId="8c0f1cff-c2d0-4062-8ec5-41115b959b9e" providerId="ADAL" clId="{C83385B6-B49E-40C1-BA77-F84FCB3B68A7}" dt="2022-04-26T20:42:11.061" v="13" actId="478"/>
          <ac:spMkLst>
            <pc:docMk/>
            <pc:sldMk cId="3958176277" sldId="312"/>
            <ac:spMk id="2" creationId="{4F9D9D5E-3099-44DD-9769-D816EB44050C}"/>
          </ac:spMkLst>
        </pc:spChg>
      </pc:sldChg>
    </pc:docChg>
  </pc:docChgLst>
  <pc:docChgLst>
    <pc:chgData name="Udruga Latice" userId="8c0f1cff-c2d0-4062-8ec5-41115b959b9e" providerId="ADAL" clId="{7617859E-EA95-4F69-908D-BF4606CA96FE}"/>
    <pc:docChg chg="modSld">
      <pc:chgData name="Udruga Latice" userId="8c0f1cff-c2d0-4062-8ec5-41115b959b9e" providerId="ADAL" clId="{7617859E-EA95-4F69-908D-BF4606CA96FE}" dt="2024-03-26T08:45:27.301" v="2" actId="20577"/>
      <pc:docMkLst>
        <pc:docMk/>
      </pc:docMkLst>
      <pc:sldChg chg="modSp mod">
        <pc:chgData name="Udruga Latice" userId="8c0f1cff-c2d0-4062-8ec5-41115b959b9e" providerId="ADAL" clId="{7617859E-EA95-4F69-908D-BF4606CA96FE}" dt="2024-03-26T08:45:27.301" v="2" actId="20577"/>
        <pc:sldMkLst>
          <pc:docMk/>
          <pc:sldMk cId="2372219741" sldId="275"/>
        </pc:sldMkLst>
        <pc:spChg chg="mod">
          <ac:chgData name="Udruga Latice" userId="8c0f1cff-c2d0-4062-8ec5-41115b959b9e" providerId="ADAL" clId="{7617859E-EA95-4F69-908D-BF4606CA96FE}" dt="2024-03-26T08:45:27.301" v="2" actId="20577"/>
          <ac:spMkLst>
            <pc:docMk/>
            <pc:sldMk cId="2372219741" sldId="275"/>
            <ac:spMk id="8" creationId="{3C486D6E-76E4-4F74-82E2-AE3E4C01BC7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402E3-D47A-4D67-87FD-E8EBB6A60614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1EF1B-DABE-4768-91AE-1196ADD9D6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1864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1EF1B-DABE-4768-91AE-1196ADD9D65D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0021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1EF1B-DABE-4768-91AE-1196ADD9D65D}" type="slidenum">
              <a:rPr lang="hr-HR" smtClean="0"/>
              <a:t>28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6509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1EF1B-DABE-4768-91AE-1196ADD9D65D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9973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1EF1B-DABE-4768-91AE-1196ADD9D65D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1180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1EF1B-DABE-4768-91AE-1196ADD9D65D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7160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1EF1B-DABE-4768-91AE-1196ADD9D65D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78654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1EF1B-DABE-4768-91AE-1196ADD9D65D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6371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1EF1B-DABE-4768-91AE-1196ADD9D65D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8349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1EF1B-DABE-4768-91AE-1196ADD9D65D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10549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1EF1B-DABE-4768-91AE-1196ADD9D65D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047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D9CACF-8180-41C0-9C27-823769B0C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2CF92E1-F0D8-4BA3-9F44-01840651E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E855E4D-1C0C-4A09-9DBF-D607EE13D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ECAA-AA1F-4202-9B84-A7B456F771E2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136125A-5680-4324-9F86-AA98B2888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Udruga za pomoć osobama s intelektualnim </a:t>
            </a:r>
            <a:r>
              <a:rPr lang="en-US" dirty="0" err="1"/>
              <a:t>teškoćama“Latice</a:t>
            </a:r>
            <a:r>
              <a:rPr lang="en-US" dirty="0"/>
              <a:t>“ ,</a:t>
            </a:r>
            <a:r>
              <a:rPr lang="en-US" dirty="0" err="1"/>
              <a:t>Hercegovačka</a:t>
            </a:r>
            <a:r>
              <a:rPr lang="en-US" dirty="0"/>
              <a:t> 1, 48000 Koprivnica,</a:t>
            </a: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E44731-E1F3-4B69-ABA7-F4A56180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8332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61CC27-6CBF-4945-B0CE-277903571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47C89F2-A3A8-4D1E-82BC-A8ED1BE1B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A366986-F966-462D-A3BC-2A25EA2EA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ECAA-AA1F-4202-9B84-A7B456F771E2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7BB18A3-2BEA-4D1A-A8FF-9C1DDA3C9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Udruga za pomoć osobama s intelektualnim </a:t>
            </a:r>
            <a:r>
              <a:rPr lang="en-US" dirty="0" err="1"/>
              <a:t>teškoćama“Latice</a:t>
            </a:r>
            <a:r>
              <a:rPr lang="en-US" dirty="0"/>
              <a:t>“ ,</a:t>
            </a:r>
            <a:r>
              <a:rPr lang="en-US" dirty="0" err="1"/>
              <a:t>Hercegovačka</a:t>
            </a:r>
            <a:r>
              <a:rPr lang="en-US" dirty="0"/>
              <a:t> 1, 48000 Koprivnica,</a:t>
            </a: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4B86D21-8C9C-4FE0-8070-B5792BC3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73560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BB8FFF50-39CF-4D0D-89B7-40F41A1262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A3B2FF6-5EB8-4F49-A921-4D89C12ABF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EE6BBFD-58E4-4520-9FE7-526C27230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ECAA-AA1F-4202-9B84-A7B456F771E2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B07B083-EB35-4C93-81CF-FF8F7651A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Udruga za pomoć osobama s intelektualnim </a:t>
            </a:r>
            <a:r>
              <a:rPr lang="en-US" dirty="0" err="1"/>
              <a:t>teškoćama“Latice</a:t>
            </a:r>
            <a:r>
              <a:rPr lang="en-US" dirty="0"/>
              <a:t>“ ,</a:t>
            </a:r>
            <a:r>
              <a:rPr lang="en-US" dirty="0" err="1"/>
              <a:t>Hercegovačka</a:t>
            </a:r>
            <a:r>
              <a:rPr lang="en-US" dirty="0"/>
              <a:t> 1, 48000 Koprivnica,</a:t>
            </a: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2E9AD51-AEA6-4C4A-9CDD-1A096E7CB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18604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035154-BEFF-43E3-89F1-37FA97D51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0A41256-D210-4B1B-83F0-FF45EA361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F92966A-0FE1-4712-BF40-F3344EBA6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ECAA-AA1F-4202-9B84-A7B456F771E2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D26A80A-C8DA-4231-AE19-6889C2013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Udruga za pomoć osobama s intelektualnim </a:t>
            </a:r>
            <a:r>
              <a:rPr lang="en-US" dirty="0" err="1"/>
              <a:t>teškoćama“Latice</a:t>
            </a:r>
            <a:r>
              <a:rPr lang="en-US" dirty="0"/>
              <a:t>“ ,</a:t>
            </a:r>
            <a:r>
              <a:rPr lang="en-US" dirty="0" err="1"/>
              <a:t>Hercegovačka</a:t>
            </a:r>
            <a:r>
              <a:rPr lang="en-US" dirty="0"/>
              <a:t> 1, 48000 Koprivnica,</a:t>
            </a: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8BD2200-1FC1-4F4D-8914-F61965705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9369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ACD6F-1F76-424A-8226-F93073F37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9ACCE98-2B32-49C6-9F7F-19B108B58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EE134CD-E4AB-4D68-9A10-7B38CD36D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ECAA-AA1F-4202-9B84-A7B456F771E2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8B50B65-E314-4401-BB51-6160264CD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Udruga za pomoć osobama s intelektualnim </a:t>
            </a:r>
            <a:r>
              <a:rPr lang="en-US" dirty="0" err="1"/>
              <a:t>teškoćama“Latice</a:t>
            </a:r>
            <a:r>
              <a:rPr lang="en-US" dirty="0"/>
              <a:t>“ ,</a:t>
            </a:r>
            <a:r>
              <a:rPr lang="en-US" dirty="0" err="1"/>
              <a:t>Hercegovačka</a:t>
            </a:r>
            <a:r>
              <a:rPr lang="en-US" dirty="0"/>
              <a:t> 1, 48000 Koprivnica,</a:t>
            </a: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072A329-B203-4E34-BF63-BAC079211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58567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368D19-D8F7-46C3-B9DB-46279E04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BE519E6-F826-4FE3-8043-9B2D3CE50E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3689CE2-AAF1-4801-9C92-EBA35F3DD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5E10CF1-4849-4FE9-97E6-36F71E321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ECAA-AA1F-4202-9B84-A7B456F771E2}" type="datetime1">
              <a:rPr lang="en-US" smtClean="0"/>
              <a:t>3/26/2024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79A5EB3-C3D6-4C3A-9837-4AA3D60D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Udruga za pomoć osobama s intelektualnim </a:t>
            </a:r>
            <a:r>
              <a:rPr lang="en-US" dirty="0" err="1"/>
              <a:t>teškoćama“Latice</a:t>
            </a:r>
            <a:r>
              <a:rPr lang="en-US" dirty="0"/>
              <a:t>“ ,</a:t>
            </a:r>
            <a:r>
              <a:rPr lang="en-US" dirty="0" err="1"/>
              <a:t>Hercegovačka</a:t>
            </a:r>
            <a:r>
              <a:rPr lang="en-US" dirty="0"/>
              <a:t> 1, 48000 Koprivnica,</a:t>
            </a:r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73D29DC-258A-4DF5-BD39-828BA1DF3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1070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EF6710-3786-4CF4-9ED7-00C7B99C9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650008D-6F33-4EE8-80FC-E70564656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00CC023-2A51-43D5-B185-370988C1A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A9330028-EA8B-43ED-BE1C-45DD042DC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7AD6D8D4-C067-4FE1-8DC0-D2AF9FD301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7D262573-9EDA-44BC-A769-2C80F387E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ECAA-AA1F-4202-9B84-A7B456F771E2}" type="datetime1">
              <a:rPr lang="en-US" smtClean="0"/>
              <a:t>3/26/2024</a:t>
            </a:fld>
            <a:endParaRPr lang="en-U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C27052CA-4E69-467A-815E-A9523ADD9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Udruga za pomoć osobama s intelektualnim </a:t>
            </a:r>
            <a:r>
              <a:rPr lang="en-US" dirty="0" err="1"/>
              <a:t>teškoćama“Latice</a:t>
            </a:r>
            <a:r>
              <a:rPr lang="en-US" dirty="0"/>
              <a:t>“ ,</a:t>
            </a:r>
            <a:r>
              <a:rPr lang="en-US" dirty="0" err="1"/>
              <a:t>Hercegovačka</a:t>
            </a:r>
            <a:r>
              <a:rPr lang="en-US" dirty="0"/>
              <a:t> 1, 48000 Koprivnica,</a:t>
            </a:r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397E3054-4C07-44EF-86C5-48C9EF5E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10573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CC05F7-CF26-430E-A717-FAC45E91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11C73B4A-AD44-42DD-BACD-B828BEB8C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ECAA-AA1F-4202-9B84-A7B456F771E2}" type="datetime1">
              <a:rPr lang="en-US" smtClean="0"/>
              <a:t>3/26/2024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EEE4F28A-9A3F-4711-B80C-46839E692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Udruga za pomoć osobama s intelektualnim </a:t>
            </a:r>
            <a:r>
              <a:rPr lang="en-US" dirty="0" err="1"/>
              <a:t>teškoćama“Latice</a:t>
            </a:r>
            <a:r>
              <a:rPr lang="en-US" dirty="0"/>
              <a:t>“ ,</a:t>
            </a:r>
            <a:r>
              <a:rPr lang="en-US" dirty="0" err="1"/>
              <a:t>Hercegovačka</a:t>
            </a:r>
            <a:r>
              <a:rPr lang="en-US" dirty="0"/>
              <a:t> 1, 48000 Koprivnica,</a:t>
            </a:r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DD9C9148-9B01-49F5-B4D4-D510EF4B4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08023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84DEA29E-BAF8-41A0-9157-DDDD5A1F3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ECAA-AA1F-4202-9B84-A7B456F771E2}" type="datetime1">
              <a:rPr lang="en-US" smtClean="0"/>
              <a:t>3/26/2024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F97DB7AE-786C-45DE-8402-DF21AC0E7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Udruga za pomoć osobama s intelektualnim </a:t>
            </a:r>
            <a:r>
              <a:rPr lang="en-US" dirty="0" err="1"/>
              <a:t>teškoćama“Latice</a:t>
            </a:r>
            <a:r>
              <a:rPr lang="en-US" dirty="0"/>
              <a:t>“ ,</a:t>
            </a:r>
            <a:r>
              <a:rPr lang="en-US" dirty="0" err="1"/>
              <a:t>Hercegovačka</a:t>
            </a:r>
            <a:r>
              <a:rPr lang="en-US" dirty="0"/>
              <a:t> 1, 48000 Koprivnica,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5169800-56D0-42C8-96B9-84FE45C97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7265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96CE77-723A-4EBE-9788-D5B52F563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12D83D8-9D66-4607-B6B2-0BCB0372F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5EA26E9-CB2D-45CF-9596-A49FAF02F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78028AB-A547-496C-9819-464006CD6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ECAA-AA1F-4202-9B84-A7B456F771E2}" type="datetime1">
              <a:rPr lang="en-US" smtClean="0"/>
              <a:t>3/26/2024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278A34D-F324-45BC-88AA-360724CA6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Udruga za pomoć osobama s intelektualnim </a:t>
            </a:r>
            <a:r>
              <a:rPr lang="en-US" dirty="0" err="1"/>
              <a:t>teškoćama“Latice</a:t>
            </a:r>
            <a:r>
              <a:rPr lang="en-US" dirty="0"/>
              <a:t>“ ,</a:t>
            </a:r>
            <a:r>
              <a:rPr lang="en-US" dirty="0" err="1"/>
              <a:t>Hercegovačka</a:t>
            </a:r>
            <a:r>
              <a:rPr lang="en-US" dirty="0"/>
              <a:t> 1, 48000 Koprivnica,</a:t>
            </a:r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C7E530B-D1AB-4CEC-A44A-CEC4C164B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5373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67E668-3818-42B3-A89B-98EC49790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6F73E001-7AA1-4434-A8A7-1745176E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79EA917-642E-468B-BFA2-6F17F8B0B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2514FDE-1E4F-4A59-9709-F1F5984E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ECAA-AA1F-4202-9B84-A7B456F771E2}" type="datetime1">
              <a:rPr lang="en-US" smtClean="0"/>
              <a:t>3/26/2024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834AF0C-5447-4A69-AA1A-5DBDE59D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Udruga za pomoć osobama s intelektualnim </a:t>
            </a:r>
            <a:r>
              <a:rPr lang="en-US" dirty="0" err="1"/>
              <a:t>teškoćama“Latice</a:t>
            </a:r>
            <a:r>
              <a:rPr lang="en-US" dirty="0"/>
              <a:t>“ ,</a:t>
            </a:r>
            <a:r>
              <a:rPr lang="en-US" dirty="0" err="1"/>
              <a:t>Hercegovačka</a:t>
            </a:r>
            <a:r>
              <a:rPr lang="en-US" dirty="0"/>
              <a:t> 1, 48000 Koprivnica,</a:t>
            </a:r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F1E39AF-0977-4F1F-910E-676431B04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83169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90793403-2C1E-448C-BDE6-51879C75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EFCCA12-5B36-4BE1-8D31-AB39ADC9A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BF29619-7D37-49AD-B1BB-B28AE2540B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4ECAA-AA1F-4202-9B84-A7B456F771E2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4ADDB46-02A7-41A5-979A-E97E9D3B95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Udruga za pomoć osobama s intelektualnim </a:t>
            </a:r>
            <a:r>
              <a:rPr lang="en-US" dirty="0" err="1"/>
              <a:t>teškoćama“Latice</a:t>
            </a:r>
            <a:r>
              <a:rPr lang="en-US" dirty="0"/>
              <a:t>“ ,</a:t>
            </a:r>
            <a:r>
              <a:rPr lang="en-US" dirty="0" err="1"/>
              <a:t>Hercegovačka</a:t>
            </a:r>
            <a:r>
              <a:rPr lang="en-US" dirty="0"/>
              <a:t> 1, 48000 Koprivnica,</a:t>
            </a: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BA84FE9-7EE2-4FE1-8988-E83891855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9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xpixel.net/Love-Figure-Vector-Flowers-Heart-Roses-Blooming-260548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atice.hr/" TargetMode="Externa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xpixel.net/Love-Figure-Vector-Flowers-Heart-Roses-Blooming-260548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xpixel.net/Love-Figure-Vector-Flowers-Heart-Roses-Blooming-2605488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AC477752-ACCA-41C1-9B1D-D0CED1F9C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 descr="Slika na kojoj se prikazuje odijevanje, invalidska kolica, osoba, obuća&#10;&#10;Opis je automatski generiran">
            <a:extLst>
              <a:ext uri="{FF2B5EF4-FFF2-40B4-BE49-F238E27FC236}">
                <a16:creationId xmlns:a16="http://schemas.microsoft.com/office/drawing/2014/main" id="{1E3E50F0-F3BB-8EAC-4E36-6C316A0BA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38" y="2138070"/>
            <a:ext cx="5953125" cy="444976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B900986-2305-4881-975B-399FB79C9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1" y="315351"/>
            <a:ext cx="1073317" cy="107216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B435BDB-FF06-46E2-8B82-4785D3A7A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6639" y="315351"/>
            <a:ext cx="6163624" cy="1306475"/>
          </a:xfrm>
        </p:spPr>
        <p:txBody>
          <a:bodyPr anchor="ctr">
            <a:normAutofit/>
          </a:bodyPr>
          <a:lstStyle/>
          <a:p>
            <a:r>
              <a:rPr lang="hr-HR" sz="2900" b="1" dirty="0"/>
              <a:t>UDRUGA ZA POMOĆ OSOBAMA S INTELEKTUALNIM TEŠKOĆAMA</a:t>
            </a:r>
            <a:br>
              <a:rPr lang="hr-HR" sz="2900" b="1" dirty="0"/>
            </a:br>
            <a:r>
              <a:rPr lang="hr-HR" sz="2900" b="1" dirty="0"/>
              <a:t>„LATICE”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1657110-302B-49C6-9849-C252182A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559" y="4487382"/>
            <a:ext cx="4159448" cy="1306475"/>
          </a:xfrm>
        </p:spPr>
        <p:txBody>
          <a:bodyPr anchor="ctr">
            <a:normAutofit/>
          </a:bodyPr>
          <a:lstStyle/>
          <a:p>
            <a:r>
              <a:rPr lang="hr-HR" cap="none" dirty="0"/>
              <a:t>Izvješće o radu za 2023. g.</a:t>
            </a:r>
          </a:p>
          <a:p>
            <a:pPr algn="l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54255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48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64A7CF0-65EE-4568-BE3B-1F2363E9B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hr-HR" sz="2800" b="1" dirty="0">
                <a:latin typeface="+mn-lt"/>
              </a:rPr>
              <a:t>Dnevne radionice za djecu do 21. godine „Naši Anđeli”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97783DF-2C29-4430-B3DC-4880A50CD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sz="2000" b="1" dirty="0"/>
              <a:t>„Zajedno samostalniji”- Zaklada ‘Hrvatska za djecu”;</a:t>
            </a:r>
          </a:p>
          <a:p>
            <a:pPr marL="0" indent="0">
              <a:buNone/>
            </a:pPr>
            <a:r>
              <a:rPr lang="hr-HR" sz="2000" dirty="0"/>
              <a:t>1. studeni 2023. – 31. prosinca 2024.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000" dirty="0"/>
              <a:t>Aktivnost higijene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000" dirty="0"/>
              <a:t>Učenje kroz igru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000" dirty="0"/>
              <a:t>Rekreacijske aktivnosti</a:t>
            </a:r>
          </a:p>
          <a:p>
            <a:pPr marL="0" indent="0">
              <a:buNone/>
            </a:pPr>
            <a:r>
              <a:rPr lang="hr-HR" sz="2000" b="1" dirty="0"/>
              <a:t>„Zajedno rastemo – zajedno učimo II” – Ministarstvo znanosti i obrazovanja</a:t>
            </a:r>
          </a:p>
          <a:p>
            <a:pPr marL="0" indent="0">
              <a:buNone/>
            </a:pPr>
            <a:r>
              <a:rPr lang="hr-HR" sz="2000" dirty="0"/>
              <a:t>-</a:t>
            </a:r>
            <a:r>
              <a:rPr lang="hr-HR" sz="2000" b="1" dirty="0"/>
              <a:t> </a:t>
            </a:r>
            <a:r>
              <a:rPr lang="hr-HR" sz="2000" dirty="0"/>
              <a:t>Organiziranje izvanškolskih aktivnosti (5 dana u tjednu)</a:t>
            </a:r>
          </a:p>
          <a:p>
            <a:pPr marL="0" indent="0">
              <a:buNone/>
            </a:pPr>
            <a:r>
              <a:rPr lang="hr-HR" sz="2200" dirty="0">
                <a:effectLst/>
                <a:ea typeface="Times New Roman" panose="02020603050405020304" pitchFamily="18" charset="0"/>
              </a:rPr>
              <a:t>- Komunikacijske radionice s govornim vježbama, likovne, rekreativne, kulinarske radionice, didaktičko-edukativne radionice u prirodi, radionice zdravih navika</a:t>
            </a:r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dirty="0"/>
          </a:p>
          <a:p>
            <a:pPr>
              <a:buFont typeface="Wingdings" panose="05000000000000000000" pitchFamily="2" charset="2"/>
              <a:buChar char="Ø"/>
            </a:pPr>
            <a:endParaRPr lang="hr-HR" dirty="0"/>
          </a:p>
          <a:p>
            <a:endParaRPr lang="hr-HR" dirty="0"/>
          </a:p>
        </p:txBody>
      </p:sp>
      <p:sp>
        <p:nvSpPr>
          <p:cNvPr id="55" name="Oval 50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lika 5" descr="Slika na kojoj se prikazuje osoba, odijevanje, Ljudsko lice, u dvorani&#10;&#10;Opis je automatski generiran">
            <a:extLst>
              <a:ext uri="{FF2B5EF4-FFF2-40B4-BE49-F238E27FC236}">
                <a16:creationId xmlns:a16="http://schemas.microsoft.com/office/drawing/2014/main" id="{83E9FAC4-F511-9177-29B1-6ACDF68DAF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7" r="9671" b="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53" name="Arc 5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Slika 9" descr="Slika na kojoj se prikazuje osoba, odijevanje, u dvorani, namještaj&#10;&#10;Opis je automatski generiran">
            <a:extLst>
              <a:ext uri="{FF2B5EF4-FFF2-40B4-BE49-F238E27FC236}">
                <a16:creationId xmlns:a16="http://schemas.microsoft.com/office/drawing/2014/main" id="{FF485060-30AE-3BD5-289B-5BEEC69E50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9" r="-4" b="-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899D0A70-5CE9-47D9-A0F7-8BD2CE57B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/>
              <a:t>Udruga za </a:t>
            </a:r>
            <a:r>
              <a:rPr lang="en-US" sz="900" err="1"/>
              <a:t>pomoć</a:t>
            </a:r>
            <a:r>
              <a:rPr lang="en-US" sz="900"/>
              <a:t> </a:t>
            </a:r>
            <a:r>
              <a:rPr lang="en-US" sz="900" err="1"/>
              <a:t>osobama</a:t>
            </a:r>
            <a:r>
              <a:rPr lang="en-US" sz="900"/>
              <a:t> s </a:t>
            </a:r>
            <a:r>
              <a:rPr lang="en-US" sz="900" err="1"/>
              <a:t>intelektualnim</a:t>
            </a:r>
            <a:r>
              <a:rPr lang="en-US" sz="900"/>
              <a:t> </a:t>
            </a:r>
            <a:r>
              <a:rPr lang="en-US" sz="900" err="1"/>
              <a:t>teškoćama</a:t>
            </a:r>
            <a:r>
              <a:rPr lang="hr-HR" sz="900"/>
              <a:t> </a:t>
            </a:r>
            <a:r>
              <a:rPr lang="en-US" sz="900"/>
              <a:t>“Latice“ ,</a:t>
            </a:r>
            <a:r>
              <a:rPr lang="hr-HR" sz="900"/>
              <a:t>Križevačka ulica 64</a:t>
            </a:r>
            <a:r>
              <a:rPr lang="en-US" sz="900"/>
              <a:t>, 48000 Koprivnica</a:t>
            </a:r>
          </a:p>
        </p:txBody>
      </p:sp>
    </p:spTree>
    <p:extLst>
      <p:ext uri="{BB962C8B-B14F-4D97-AF65-F5344CB8AC3E}">
        <p14:creationId xmlns:p14="http://schemas.microsoft.com/office/powerpoint/2010/main" val="2538798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Slika 8" descr="Slika na kojoj se prikazuje odijevanje, osoba, u dvorani, zid&#10;&#10;Opis je automatski generiran">
            <a:extLst>
              <a:ext uri="{FF2B5EF4-FFF2-40B4-BE49-F238E27FC236}">
                <a16:creationId xmlns:a16="http://schemas.microsoft.com/office/drawing/2014/main" id="{35C012EB-D155-064B-8040-6B25424FAA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r="18428" b="-1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4" name="Slika 3" descr="Slika na kojoj se prikazuje sprava za vježbanje, sport, zid, u dvorani&#10;&#10;Opis je automatski generiran">
            <a:extLst>
              <a:ext uri="{FF2B5EF4-FFF2-40B4-BE49-F238E27FC236}">
                <a16:creationId xmlns:a16="http://schemas.microsoft.com/office/drawing/2014/main" id="{E24A952A-33F0-C932-4E6F-1F942A11A8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4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13" name="Slika 12" descr="Slika na kojoj se prikazuje osoba, odijevanje, u dvorani, Ljudsko lice&#10;&#10;Opis je automatski generiran">
            <a:extLst>
              <a:ext uri="{FF2B5EF4-FFF2-40B4-BE49-F238E27FC236}">
                <a16:creationId xmlns:a16="http://schemas.microsoft.com/office/drawing/2014/main" id="{F59DF908-090F-C0B6-A5BC-B3DFDC623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05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F366CAB-1BBC-45EB-9238-FCA1F4CDB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Udruga za pomoć osobama s intelektualnim teškoćama “Latice“ ,Križevačka ulica 64, 48000 Koprivnica</a:t>
            </a:r>
          </a:p>
        </p:txBody>
      </p:sp>
    </p:spTree>
    <p:extLst>
      <p:ext uri="{BB962C8B-B14F-4D97-AF65-F5344CB8AC3E}">
        <p14:creationId xmlns:p14="http://schemas.microsoft.com/office/powerpoint/2010/main" val="479190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Slika 14" descr="Slika na kojoj se prikazuje osoba, u dvorani, pod, grupa&#10;&#10;Opis je automatski generiran">
            <a:extLst>
              <a:ext uri="{FF2B5EF4-FFF2-40B4-BE49-F238E27FC236}">
                <a16:creationId xmlns:a16="http://schemas.microsoft.com/office/drawing/2014/main" id="{192A6106-1C35-76A1-5918-47D9830821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0" r="-2" b="19014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13" name="Rezervirano mjesto sadržaja 12" descr="Slika na kojoj se prikazuje osoba, u dvorani, pod, strop&#10;&#10;Opis je automatski generiran">
            <a:extLst>
              <a:ext uri="{FF2B5EF4-FFF2-40B4-BE49-F238E27FC236}">
                <a16:creationId xmlns:a16="http://schemas.microsoft.com/office/drawing/2014/main" id="{820AC2D0-D50B-B221-6BB9-39FCDFE7E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8" r="-2" b="11750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17" name="Slika 16" descr="Slika na kojoj se prikazuje osoba, pod, dječak&#10;&#10;Opis je automatski generiran">
            <a:extLst>
              <a:ext uri="{FF2B5EF4-FFF2-40B4-BE49-F238E27FC236}">
                <a16:creationId xmlns:a16="http://schemas.microsoft.com/office/drawing/2014/main" id="{EF6CFDA7-A054-7241-C393-DB174DF4DC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0979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E27928F7-2090-4ADD-9CDC-B945E33FC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Udruga za pomoć osobama s </a:t>
            </a:r>
            <a:r>
              <a:rPr lang="en-US" sz="900" kern="1200" dirty="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intelektualnim</a:t>
            </a:r>
            <a:r>
              <a:rPr lang="en-US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dirty="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teškoćama</a:t>
            </a:r>
            <a:r>
              <a:rPr lang="hr-HR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“Latice“ ,</a:t>
            </a:r>
            <a:r>
              <a:rPr lang="hr-HR" sz="900" dirty="0"/>
              <a:t>Križevačka ulica 64</a:t>
            </a:r>
            <a:r>
              <a:rPr lang="en-US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, 48000 Koprivnica</a:t>
            </a:r>
          </a:p>
        </p:txBody>
      </p:sp>
    </p:spTree>
    <p:extLst>
      <p:ext uri="{BB962C8B-B14F-4D97-AF65-F5344CB8AC3E}">
        <p14:creationId xmlns:p14="http://schemas.microsoft.com/office/powerpoint/2010/main" val="3958176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5">
            <a:extLst>
              <a:ext uri="{FF2B5EF4-FFF2-40B4-BE49-F238E27FC236}">
                <a16:creationId xmlns:a16="http://schemas.microsoft.com/office/drawing/2014/main" id="{6C9F64E8-8F1D-4A06-B1A4-685E72C09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2693" y="2185416"/>
            <a:ext cx="366674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12BBC6AC-D358-415D-859B-5F86AAF02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441" y="2043404"/>
            <a:ext cx="3785367" cy="3827044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endParaRPr lang="hr-HR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r>
              <a:rPr lang="hr-HR" sz="1700" b="1" dirty="0">
                <a:cs typeface="Times New Roman" panose="02020603050405020304" pitchFamily="18" charset="0"/>
              </a:rPr>
              <a:t>KLUB „LATICE”</a:t>
            </a:r>
          </a:p>
          <a:p>
            <a:pPr marL="457200" lvl="1" indent="0">
              <a:buNone/>
            </a:pPr>
            <a:endParaRPr lang="hr-HR" sz="1500" b="1" dirty="0"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hr-HR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„Budite nam podrška II i Poludnevni boravak za Latice”</a:t>
            </a:r>
          </a:p>
          <a:p>
            <a:pPr marL="457200" lvl="1" indent="0">
              <a:buNone/>
            </a:pPr>
            <a:endParaRPr lang="hr-HR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hr-HR" sz="1500" dirty="0">
                <a:cs typeface="Times New Roman" panose="02020603050405020304" pitchFamily="18" charset="0"/>
              </a:rPr>
              <a:t>Budite nam podrška II - aktivnosti: k</a:t>
            </a:r>
            <a:r>
              <a:rPr lang="hr-HR" sz="1500" dirty="0">
                <a:effectLst/>
                <a:ea typeface="Arial Unicode MS"/>
                <a:cs typeface="Times New Roman" panose="02020603050405020304" pitchFamily="18" charset="0"/>
              </a:rPr>
              <a:t>ulinarske radionice, kreativne radionice, keramičke radionice, glazbeno- plesne radionice, komunikacijske radionice, kultura zdravlja, aktivnosti slobodnog vremena, domaćinstvo, obrada vrta</a:t>
            </a:r>
          </a:p>
          <a:p>
            <a:pPr marL="457200" lvl="1" indent="0">
              <a:buNone/>
            </a:pPr>
            <a:endParaRPr lang="hr-HR" sz="1500" dirty="0">
              <a:ea typeface="Arial Unicode MS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hr-HR" sz="1500" dirty="0">
                <a:effectLst/>
                <a:ea typeface="Arial Unicode MS"/>
                <a:cs typeface="Times New Roman" panose="02020603050405020304" pitchFamily="18" charset="0"/>
              </a:rPr>
              <a:t>Poludnevni boravak za Latice – aktivnosti: kulinarska, kreativna, sportsko – rehabilitacijska, keramička, glazbeno – edukativna radionica</a:t>
            </a:r>
          </a:p>
          <a:p>
            <a:pPr marL="457200" lvl="1" indent="0">
              <a:buNone/>
            </a:pPr>
            <a:endParaRPr lang="hr-HR" sz="15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hr-HR" sz="15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hr-HR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Financira: </a:t>
            </a:r>
            <a:r>
              <a:rPr lang="hr-HR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Ministarstvo rada, mirovinskog sustava, obitelji i socijalne politike</a:t>
            </a:r>
            <a:endParaRPr lang="hr-HR" sz="15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hr-HR" sz="9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 descr="Slika na kojoj se prikazuje odijevanje, osoba, obuća, drvo&#10;&#10;Opis je automatski generiran">
            <a:extLst>
              <a:ext uri="{FF2B5EF4-FFF2-40B4-BE49-F238E27FC236}">
                <a16:creationId xmlns:a16="http://schemas.microsoft.com/office/drawing/2014/main" id="{724D621C-3D0C-1201-F66C-FBF35EC378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8" r="11043" b="4"/>
          <a:stretch/>
        </p:blipFill>
        <p:spPr>
          <a:xfrm>
            <a:off x="5171033" y="633618"/>
            <a:ext cx="2651760" cy="2679192"/>
          </a:xfrm>
          <a:prstGeom prst="rect">
            <a:avLst/>
          </a:prstGeom>
        </p:spPr>
      </p:pic>
      <p:pic>
        <p:nvPicPr>
          <p:cNvPr id="8" name="Slika 7" descr="Slika na kojoj se prikazuje osoba, zdjela, posuda za miješanje, u dvorani&#10;&#10;Opis je automatski generiran">
            <a:extLst>
              <a:ext uri="{FF2B5EF4-FFF2-40B4-BE49-F238E27FC236}">
                <a16:creationId xmlns:a16="http://schemas.microsoft.com/office/drawing/2014/main" id="{59B201D4-B9EE-B416-8D36-01672FB074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r="9519" b="4"/>
          <a:stretch/>
        </p:blipFill>
        <p:spPr>
          <a:xfrm>
            <a:off x="5171033" y="3450349"/>
            <a:ext cx="2651760" cy="2679192"/>
          </a:xfrm>
          <a:prstGeom prst="rect">
            <a:avLst/>
          </a:prstGeom>
        </p:spPr>
      </p:pic>
      <p:pic>
        <p:nvPicPr>
          <p:cNvPr id="11" name="Slika 10" descr="Slika na kojoj se prikazuje osoba, odijevanje, u dvorani, žena&#10;&#10;Opis je automatski generiran">
            <a:extLst>
              <a:ext uri="{FF2B5EF4-FFF2-40B4-BE49-F238E27FC236}">
                <a16:creationId xmlns:a16="http://schemas.microsoft.com/office/drawing/2014/main" id="{02A1114F-4308-8539-8537-E01CB5BAA7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" b="1"/>
          <a:stretch/>
        </p:blipFill>
        <p:spPr>
          <a:xfrm>
            <a:off x="8001000" y="633616"/>
            <a:ext cx="3781427" cy="549592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473A332-D214-4849-98B3-37E117D755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" y="126575"/>
            <a:ext cx="991704" cy="9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67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Slika 7" descr="Slika na kojoj se prikazuje osoba, muškarac, na zatvorenom&#10;&#10;Opis je automatski generiran">
            <a:extLst>
              <a:ext uri="{FF2B5EF4-FFF2-40B4-BE49-F238E27FC236}">
                <a16:creationId xmlns:a16="http://schemas.microsoft.com/office/drawing/2014/main" id="{D5023AA0-7DC2-4234-9EC5-2A0BF4F40C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1" r="-3" b="11180"/>
          <a:stretch/>
        </p:blipFill>
        <p:spPr>
          <a:xfrm rot="5400000">
            <a:off x="-1168120" y="1532364"/>
            <a:ext cx="6514565" cy="3793268"/>
          </a:xfrm>
          <a:prstGeom prst="rect">
            <a:avLst/>
          </a:prstGeom>
        </p:spPr>
      </p:pic>
      <p:pic>
        <p:nvPicPr>
          <p:cNvPr id="4" name="Slika 3" descr="Slika na kojoj se prikazuje osoba, odijevanje, igračka, Ljudsko lice&#10;&#10;Opis je automatski generiran">
            <a:extLst>
              <a:ext uri="{FF2B5EF4-FFF2-40B4-BE49-F238E27FC236}">
                <a16:creationId xmlns:a16="http://schemas.microsoft.com/office/drawing/2014/main" id="{41081B55-3289-4E25-7970-79A3007043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r="16043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9" name="Slika 8" descr="Slika na kojoj se prikazuje odijevanje, u dvorani, namještaj, stolica&#10;&#10;Opis je automatski generiran">
            <a:extLst>
              <a:ext uri="{FF2B5EF4-FFF2-40B4-BE49-F238E27FC236}">
                <a16:creationId xmlns:a16="http://schemas.microsoft.com/office/drawing/2014/main" id="{B00E5E70-7AD4-BFA0-3524-2860F146AE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44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85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1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Slika 5" descr="Slika na kojoj se prikazuje osoba, sudoper, odijevanje, u dvorani&#10;&#10;Opis je automatski generiran">
            <a:extLst>
              <a:ext uri="{FF2B5EF4-FFF2-40B4-BE49-F238E27FC236}">
                <a16:creationId xmlns:a16="http://schemas.microsoft.com/office/drawing/2014/main" id="{6942EF2D-3EDC-5CB4-75B8-0779DBA2BF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5" r="-1" b="5628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5" name="Slika 4" descr="Slika na kojoj se prikazuje tekst, osoba, stol, u dvorani&#10;&#10;Opis je automatski generiran">
            <a:extLst>
              <a:ext uri="{FF2B5EF4-FFF2-40B4-BE49-F238E27FC236}">
                <a16:creationId xmlns:a16="http://schemas.microsoft.com/office/drawing/2014/main" id="{FAD18712-C86A-DEDA-4C18-AA90211886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" r="3" b="32785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14" name="Slika 13" descr="Slika na kojoj se prikazuje vanjski, osoba, tlo, drvo&#10;&#10;Opis je automatski generiran">
            <a:extLst>
              <a:ext uri="{FF2B5EF4-FFF2-40B4-BE49-F238E27FC236}">
                <a16:creationId xmlns:a16="http://schemas.microsoft.com/office/drawing/2014/main" id="{48130F44-2D1C-6858-D5C7-12D1310166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1" r="19741" b="-1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8" name="Slika 7" descr="Slika na kojoj se prikazuje osoba, odijevanje, u dvorani, zdjela&#10;&#10;Opis je automatski generiran">
            <a:extLst>
              <a:ext uri="{FF2B5EF4-FFF2-40B4-BE49-F238E27FC236}">
                <a16:creationId xmlns:a16="http://schemas.microsoft.com/office/drawing/2014/main" id="{DAF3D29B-F1BF-3C42-42F0-E6BC8ACA5B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5" b="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33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5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Slika 11" descr="Slika na kojoj se prikazuje komoda s knjigama, u dvorani, knjiga, odijevanje&#10;&#10;Opis je automatski generiran">
            <a:extLst>
              <a:ext uri="{FF2B5EF4-FFF2-40B4-BE49-F238E27FC236}">
                <a16:creationId xmlns:a16="http://schemas.microsoft.com/office/drawing/2014/main" id="{E18A576A-992D-ADAE-3FBD-386339540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4" r="2" b="7875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9" name="Slika 8" descr="Slika na kojoj se prikazuje osoba, čovjek, u dvorani, tava&#10;&#10;Opis je automatski generiran">
            <a:extLst>
              <a:ext uri="{FF2B5EF4-FFF2-40B4-BE49-F238E27FC236}">
                <a16:creationId xmlns:a16="http://schemas.microsoft.com/office/drawing/2014/main" id="{1E87EAFD-0C09-EAAD-F2A7-E7D989F0B0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5040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3" name="Slika 2" descr="Slika na kojoj se prikazuje Ljudsko lice, odijevanje, osoba, u dvorani&#10;&#10;Opis je automatski generiran">
            <a:extLst>
              <a:ext uri="{FF2B5EF4-FFF2-40B4-BE49-F238E27FC236}">
                <a16:creationId xmlns:a16="http://schemas.microsoft.com/office/drawing/2014/main" id="{E03772A7-71D2-C5A9-1395-470E9D176C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5" r="2" b="21064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5" name="Slika 4" descr="Slika na kojoj se prikazuje odijevanje, Ljudsko lice, osoba, u dvorani&#10;&#10;Opis je automatski generiran">
            <a:extLst>
              <a:ext uri="{FF2B5EF4-FFF2-40B4-BE49-F238E27FC236}">
                <a16:creationId xmlns:a16="http://schemas.microsoft.com/office/drawing/2014/main" id="{73C3DC20-E212-362C-0549-E3AD0283DE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5039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26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 descr="Slika na kojoj se prikazuje u dvorani, odijevanje, zid, osoba&#10;&#10;Opis je automatski generiran">
            <a:extLst>
              <a:ext uri="{FF2B5EF4-FFF2-40B4-BE49-F238E27FC236}">
                <a16:creationId xmlns:a16="http://schemas.microsoft.com/office/drawing/2014/main" id="{D580353D-8EB4-1795-9B13-B2271A42D0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4" r="-3" b="14094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0" name="Slika 9" descr="Slika na kojoj se prikazuje odijevanje, u dvorani, zid, osoba&#10;&#10;Opis je automatski generiran">
            <a:extLst>
              <a:ext uri="{FF2B5EF4-FFF2-40B4-BE49-F238E27FC236}">
                <a16:creationId xmlns:a16="http://schemas.microsoft.com/office/drawing/2014/main" id="{0A6302AF-6CF0-74FB-11BB-A80E7AAD24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2" b="26958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4" name="Slika 3" descr="Slika na kojoj se prikazuje osoba, odijevanje, u dvorani, Ljudsko lice&#10;&#10;Opis je automatski generiran">
            <a:extLst>
              <a:ext uri="{FF2B5EF4-FFF2-40B4-BE49-F238E27FC236}">
                <a16:creationId xmlns:a16="http://schemas.microsoft.com/office/drawing/2014/main" id="{DA733796-579E-E343-4AF1-166DE9C83A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1448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6073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Slika 2" descr="Slika na kojoj se prikazuje božićno drvce, Božić, osoba, drvo&#10;&#10;Opis je automatski generiran">
            <a:extLst>
              <a:ext uri="{FF2B5EF4-FFF2-40B4-BE49-F238E27FC236}">
                <a16:creationId xmlns:a16="http://schemas.microsoft.com/office/drawing/2014/main" id="{174CAB7F-E4FD-7047-AC7A-EA089F1050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5" r="19840" b="-1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5" name="Slika 4" descr="Slika na kojoj se prikazuje odijevanje, osoba, čovjek, obuća&#10;&#10;Opis je automatski generiran">
            <a:extLst>
              <a:ext uri="{FF2B5EF4-FFF2-40B4-BE49-F238E27FC236}">
                <a16:creationId xmlns:a16="http://schemas.microsoft.com/office/drawing/2014/main" id="{3174D1A1-BBA1-AF7A-5A68-0E57083A5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8" b="3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11" name="Slika 10" descr="Slika na kojoj se prikazuje strop, u dvorani, zid, pod&#10;&#10;Opis je automatski generiran">
            <a:extLst>
              <a:ext uri="{FF2B5EF4-FFF2-40B4-BE49-F238E27FC236}">
                <a16:creationId xmlns:a16="http://schemas.microsoft.com/office/drawing/2014/main" id="{431DA002-9781-BA60-200B-B194DBCA9E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82" b="3522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72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vanjski, nebo, tlo, ljudi&#10;&#10;Opis je automatski generiran">
            <a:extLst>
              <a:ext uri="{FF2B5EF4-FFF2-40B4-BE49-F238E27FC236}">
                <a16:creationId xmlns:a16="http://schemas.microsoft.com/office/drawing/2014/main" id="{40A37902-D518-27A8-E95C-239034360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3877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2" name="Slika 1" descr="Slika na kojoj se prikazuje na otvorenom, stablo, tlo, nebo&#10;&#10;Opis je automatski generiran">
            <a:extLst>
              <a:ext uri="{FF2B5EF4-FFF2-40B4-BE49-F238E27FC236}">
                <a16:creationId xmlns:a16="http://schemas.microsoft.com/office/drawing/2014/main" id="{ACECC90A-97A0-84F8-AAF8-8081184D28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7" b="10733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Slika 4" descr="Slika na kojoj se prikazuje odijevanje, u dvorani, osoba, obuća&#10;&#10;Opis je automatski generiran">
            <a:extLst>
              <a:ext uri="{FF2B5EF4-FFF2-40B4-BE49-F238E27FC236}">
                <a16:creationId xmlns:a16="http://schemas.microsoft.com/office/drawing/2014/main" id="{D15E41CE-7F1D-D474-8E63-00B786CF5D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5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0365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9C8277B-E79D-4871-B802-E89150D89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350000"/>
            <a:ext cx="11356808" cy="439039"/>
          </a:xfrm>
        </p:spPr>
        <p:txBody>
          <a:bodyPr/>
          <a:lstStyle/>
          <a:p>
            <a:pPr algn="ctr"/>
            <a:r>
              <a:rPr lang="en-US" dirty="0"/>
              <a:t>Udruga za pomoć osobama s intelektualnim teškoćama“Latice“,</a:t>
            </a:r>
            <a:r>
              <a:rPr lang="hr-HR" dirty="0"/>
              <a:t>Križevačka ulica 64</a:t>
            </a:r>
            <a:r>
              <a:rPr lang="en-US" dirty="0"/>
              <a:t>, 48000 Koprivnica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842D03B8-0904-4D09-BC4B-1EBDCF7610D1}"/>
              </a:ext>
            </a:extLst>
          </p:cNvPr>
          <p:cNvCxnSpPr/>
          <p:nvPr/>
        </p:nvCxnSpPr>
        <p:spPr>
          <a:xfrm>
            <a:off x="203200" y="6350000"/>
            <a:ext cx="1178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niOkvir 7">
            <a:extLst>
              <a:ext uri="{FF2B5EF4-FFF2-40B4-BE49-F238E27FC236}">
                <a16:creationId xmlns:a16="http://schemas.microsoft.com/office/drawing/2014/main" id="{3C486D6E-76E4-4F74-82E2-AE3E4C01BC76}"/>
              </a:ext>
            </a:extLst>
          </p:cNvPr>
          <p:cNvSpPr txBox="1"/>
          <p:nvPr/>
        </p:nvSpPr>
        <p:spPr>
          <a:xfrm>
            <a:off x="1062854" y="269915"/>
            <a:ext cx="10925946" cy="626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 O UDRUZI</a:t>
            </a:r>
          </a:p>
          <a:p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200"/>
              </a:spcBef>
            </a:pPr>
            <a:r>
              <a:rPr lang="hr-HR" sz="2400" dirty="0">
                <a:effectLst/>
                <a:ea typeface="MS Gothic" panose="020B0609070205080204" pitchFamily="49" charset="-128"/>
                <a:cs typeface="Times New Roman" panose="02020603050405020304" pitchFamily="18" charset="0"/>
              </a:rPr>
              <a:t>BROJ REDOVNIH ČLANOVA                  </a:t>
            </a:r>
            <a:r>
              <a:rPr lang="hr-HR" sz="2400" dirty="0">
                <a:solidFill>
                  <a:srgbClr val="000000"/>
                </a:solidFill>
                <a:effectLst/>
                <a:ea typeface="MS Gothic" panose="020B0609070205080204" pitchFamily="49" charset="-128"/>
                <a:cs typeface="Times New Roman" panose="02020603050405020304" pitchFamily="18" charset="0"/>
              </a:rPr>
              <a:t>186</a:t>
            </a:r>
            <a:r>
              <a:rPr lang="hr-HR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članova.</a:t>
            </a:r>
            <a:endParaRPr lang="hr-HR" sz="2400" dirty="0">
              <a:effectLst/>
              <a:ea typeface="Times New Roman" panose="02020603050405020304" pitchFamily="18" charset="0"/>
            </a:endParaRPr>
          </a:p>
          <a:p>
            <a:pPr>
              <a:spcBef>
                <a:spcPts val="200"/>
              </a:spcBef>
            </a:pPr>
            <a:r>
              <a:rPr lang="hr-HR" sz="2400" dirty="0">
                <a:effectLst/>
                <a:ea typeface="MS Gothic" panose="020B0609070205080204" pitchFamily="49" charset="-128"/>
                <a:cs typeface="Times New Roman" panose="02020603050405020304" pitchFamily="18" charset="0"/>
              </a:rPr>
              <a:t>PROŠIRENJE ČLANSTVA UDRUGE       15</a:t>
            </a:r>
            <a:r>
              <a:rPr lang="hr-HR" sz="2400" dirty="0">
                <a:effectLst/>
                <a:ea typeface="Times New Roman" panose="02020603050405020304" pitchFamily="18" charset="0"/>
              </a:rPr>
              <a:t> novih </a:t>
            </a:r>
            <a:r>
              <a:rPr lang="hr-HR" sz="2400" dirty="0">
                <a:ea typeface="Times New Roman" panose="02020603050405020304" pitchFamily="18" charset="0"/>
              </a:rPr>
              <a:t>korisnika</a:t>
            </a:r>
            <a:r>
              <a:rPr lang="hr-HR" sz="2400" dirty="0">
                <a:effectLst/>
                <a:ea typeface="Times New Roman" panose="02020603050405020304" pitchFamily="18" charset="0"/>
              </a:rPr>
              <a:t>.</a:t>
            </a:r>
          </a:p>
          <a:p>
            <a:endParaRPr lang="hr-HR" sz="2400" dirty="0">
              <a:ea typeface="Times New Roman" panose="02020603050405020304" pitchFamily="18" charset="0"/>
            </a:endParaRPr>
          </a:p>
          <a:p>
            <a:r>
              <a:rPr lang="hr-HR" sz="2400" dirty="0">
                <a:effectLst/>
                <a:ea typeface="Times New Roman" panose="02020603050405020304" pitchFamily="18" charset="0"/>
              </a:rPr>
              <a:t>Od ukupnog broja članova Udruga broji </a:t>
            </a:r>
            <a:r>
              <a:rPr lang="hr-HR" sz="2400" dirty="0">
                <a:ea typeface="Times New Roman" panose="02020603050405020304" pitchFamily="18" charset="0"/>
              </a:rPr>
              <a:t>86</a:t>
            </a:r>
            <a:r>
              <a:rPr lang="hr-HR" sz="2400" dirty="0">
                <a:effectLst/>
                <a:ea typeface="Times New Roman" panose="02020603050405020304" pitchFamily="18" charset="0"/>
              </a:rPr>
              <a:t> nominalnih članova.</a:t>
            </a:r>
          </a:p>
          <a:p>
            <a:r>
              <a:rPr lang="hr-HR" sz="2400" dirty="0">
                <a:effectLst/>
                <a:ea typeface="Times New Roman" panose="02020603050405020304" pitchFamily="18" charset="0"/>
              </a:rPr>
              <a:t> </a:t>
            </a:r>
          </a:p>
          <a:p>
            <a:r>
              <a:rPr lang="hr-HR" sz="2400" dirty="0"/>
              <a:t>Zaposleni 2023.g. : 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hr-HR" sz="2400" dirty="0"/>
              <a:t> 2 osobe Ugovor o radu na neodređeno vrijeme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hr-HR" sz="2400" dirty="0"/>
              <a:t> 5 osoba Ugovor o radu na određeno vrijeme - pola radnog vremena 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hr-HR" sz="2400" dirty="0"/>
              <a:t> 2 osobe Ugovor o radu na određeno vrijeme – puno radno vrijeme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hr-HR" sz="2400" dirty="0"/>
              <a:t> 1 osoba zaposlena preko javnog rada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hr-HR" sz="2400" b="1" dirty="0"/>
              <a:t>Volonteri: 16 volontera i  2877 volonterski sati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r-HR" dirty="0">
              <a:latin typeface="Segoe UI Ligh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r-HR" sz="2800" b="1" dirty="0">
              <a:latin typeface="Segoe UI Light" panose="020B0502040204020203" pitchFamily="34" charset="0"/>
            </a:endParaRPr>
          </a:p>
          <a:p>
            <a:endParaRPr lang="hr-HR" b="1" dirty="0">
              <a:latin typeface="Segoe UI Light" panose="020B0502040204020203" pitchFamily="34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910A6291-0B4C-43DE-9A6B-8C1C2CDD0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269915"/>
            <a:ext cx="991704" cy="9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69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lika 9" descr="Slika na kojoj se prikazuje tekst, u dvorani, pod, osoba&#10;&#10;Opis je automatski generiran">
            <a:extLst>
              <a:ext uri="{FF2B5EF4-FFF2-40B4-BE49-F238E27FC236}">
                <a16:creationId xmlns:a16="http://schemas.microsoft.com/office/drawing/2014/main" id="{AF754AB4-21CC-0A88-598B-EFA493F8CE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3877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Rezervirano mjesto sadržaja 4" descr="Slika na kojoj se prikazuje odijevanje, osoba, obuća, čovjek&#10;&#10;Opis je automatski generiran">
            <a:extLst>
              <a:ext uri="{FF2B5EF4-FFF2-40B4-BE49-F238E27FC236}">
                <a16:creationId xmlns:a16="http://schemas.microsoft.com/office/drawing/2014/main" id="{72197DEF-9110-1BDF-21CA-6502F6F916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9" b="21821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0FB754BD-4290-C526-1958-C95FE30460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5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9892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" name="Rectangle 111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ka 7" descr="Slika na kojoj se prikazuje na otvorenom, nebo, stablo, trava&#10;&#10;Opis je automatski generiran">
            <a:extLst>
              <a:ext uri="{FF2B5EF4-FFF2-40B4-BE49-F238E27FC236}">
                <a16:creationId xmlns:a16="http://schemas.microsoft.com/office/drawing/2014/main" id="{BCE0EB57-73F3-4778-A965-50E3C4FBA5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0" r="8099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6" name="Slika 15" descr="Slika na kojoj se prikazuje na otvorenom, tlo, trava, vrt&#10;&#10;Opis je automatski generiran">
            <a:extLst>
              <a:ext uri="{FF2B5EF4-FFF2-40B4-BE49-F238E27FC236}">
                <a16:creationId xmlns:a16="http://schemas.microsoft.com/office/drawing/2014/main" id="{E1E3D5F2-015C-4782-A398-022BED39C4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" r="2" b="4415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2" name="Slika 11" descr="Slika na kojoj se prikazuje trava, na otvorenom, stablo, osoba&#10;&#10;Opis je automatski generiran">
            <a:extLst>
              <a:ext uri="{FF2B5EF4-FFF2-40B4-BE49-F238E27FC236}">
                <a16:creationId xmlns:a16="http://schemas.microsoft.com/office/drawing/2014/main" id="{03B6CFD1-FEA6-4BA9-890A-0CA397758B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92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14" name="Freeform: Shape 113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6" name="Freeform: Shape 115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12BBC6AC-D358-415D-859B-5F86AAF02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2" y="2286000"/>
            <a:ext cx="2807208" cy="3922776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endParaRPr lang="hr-H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r-HR" sz="1600" b="1" dirty="0">
                <a:effectLst/>
                <a:ea typeface="Times New Roman" panose="02020603050405020304" pitchFamily="18" charset="0"/>
              </a:rPr>
              <a:t>„Od sjemena do ploda” </a:t>
            </a:r>
            <a:r>
              <a:rPr lang="hr-HR" sz="1600" b="1" dirty="0">
                <a:ea typeface="Times New Roman" panose="02020603050405020304" pitchFamily="18" charset="0"/>
              </a:rPr>
              <a:t>– Kc Vode i „Naš zeleni vrt” – Hrvatske šume</a:t>
            </a:r>
            <a:endParaRPr lang="hr-HR" sz="1600" b="1" dirty="0">
              <a:effectLst/>
              <a:ea typeface="Times New Roman" panose="02020603050405020304" pitchFamily="18" charset="0"/>
            </a:endParaRPr>
          </a:p>
          <a:p>
            <a:r>
              <a:rPr lang="hr-HR" sz="1600" dirty="0">
                <a:ea typeface="Times New Roman" panose="02020603050405020304" pitchFamily="18" charset="0"/>
              </a:rPr>
              <a:t>P</a:t>
            </a:r>
            <a:r>
              <a:rPr lang="hr-HR" sz="1600" dirty="0">
                <a:effectLst/>
                <a:ea typeface="Times New Roman" panose="02020603050405020304" pitchFamily="18" charset="0"/>
              </a:rPr>
              <a:t>roširio se spektar djelovanja tako da su se aktivnosti s korisnicima usmjerile i na obradu zemlje i sadnju povrća i održavanje vrta. </a:t>
            </a:r>
          </a:p>
          <a:p>
            <a:r>
              <a:rPr lang="hr-HR" sz="1600" dirty="0">
                <a:effectLst/>
                <a:ea typeface="Times New Roman" panose="02020603050405020304" pitchFamily="18" charset="0"/>
              </a:rPr>
              <a:t>Aktivnosti: osnovne metode vrtlarenja uz nadzor voditeljica</a:t>
            </a:r>
          </a:p>
          <a:p>
            <a:r>
              <a:rPr lang="hr-HR" sz="1600" dirty="0">
                <a:ea typeface="Times New Roman" panose="02020603050405020304" pitchFamily="18" charset="0"/>
              </a:rPr>
              <a:t>A</a:t>
            </a:r>
            <a:r>
              <a:rPr lang="hr-HR" sz="1600" dirty="0">
                <a:effectLst/>
                <a:ea typeface="Times New Roman" panose="02020603050405020304" pitchFamily="18" charset="0"/>
              </a:rPr>
              <a:t>ktivno i kvalitetno provođenje slobodnog vrijeme, briga o nasadima i gredicama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hr-H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lika 13" descr="Slika na kojoj se prikazuje na otvorenom, trava, nebo, stablo&#10;&#10;Opis je automatski generiran">
            <a:extLst>
              <a:ext uri="{FF2B5EF4-FFF2-40B4-BE49-F238E27FC236}">
                <a16:creationId xmlns:a16="http://schemas.microsoft.com/office/drawing/2014/main" id="{A3C07EBE-789E-4843-9DF0-C7A46FE026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268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473A332-D214-4849-98B3-37E117D755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" y="126575"/>
            <a:ext cx="991704" cy="9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86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 descr="Slika na kojoj se prikazuje osoba, Ljudsko lice, odijevanje, stolnjaci i ubrusi&#10;&#10;Opis je automatski generiran">
            <a:extLst>
              <a:ext uri="{FF2B5EF4-FFF2-40B4-BE49-F238E27FC236}">
                <a16:creationId xmlns:a16="http://schemas.microsoft.com/office/drawing/2014/main" id="{9D4F1758-11F9-7B3F-33F9-E193D16D59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7" r="22270" b="1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2" name="Slika 1" descr="Slika na kojoj se prikazuje osoba, čovjek, trava, vanjski&#10;&#10;Opis je automatski generiran">
            <a:extLst>
              <a:ext uri="{FF2B5EF4-FFF2-40B4-BE49-F238E27FC236}">
                <a16:creationId xmlns:a16="http://schemas.microsoft.com/office/drawing/2014/main" id="{DABE8819-A6F3-18B9-8CD0-5CA871ADAE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0" b="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0" name="Slika 9" descr="Slika na kojoj se prikazuje keramički, porculan, u dvorani, šalica&#10;&#10;Opis je automatski generiran">
            <a:extLst>
              <a:ext uri="{FF2B5EF4-FFF2-40B4-BE49-F238E27FC236}">
                <a16:creationId xmlns:a16="http://schemas.microsoft.com/office/drawing/2014/main" id="{81417881-D899-B745-E125-9349B22558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2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68" name="Freeform: Shape 67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0" name="Freeform: Shape 69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12BBC6AC-D358-415D-859B-5F86AAF02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endParaRPr lang="hr-HR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r-HR" sz="1700" dirty="0">
                <a:effectLst/>
                <a:ea typeface="Times New Roman" panose="02020603050405020304" pitchFamily="18" charset="0"/>
              </a:rPr>
              <a:t>U sklopu projekata </a:t>
            </a:r>
            <a:r>
              <a:rPr lang="hr-HR" sz="1700" b="1" dirty="0">
                <a:effectLst/>
                <a:ea typeface="Times New Roman" panose="02020603050405020304" pitchFamily="18" charset="0"/>
              </a:rPr>
              <a:t>„ Keramikom do samostalnosti“ i „Oblikovanjem do proizvoda” </a:t>
            </a:r>
            <a:r>
              <a:rPr lang="hr-HR" sz="1700" dirty="0">
                <a:effectLst/>
                <a:ea typeface="Times New Roman" panose="02020603050405020304" pitchFamily="18" charset="0"/>
              </a:rPr>
              <a:t>provodile su se aktivnosti izrade predmeta od keramike, modeliranje i oblikovanje gline te pečenje, retuširanje i bojanje</a:t>
            </a:r>
          </a:p>
          <a:p>
            <a:r>
              <a:rPr lang="hr-HR" sz="1700" dirty="0">
                <a:effectLst/>
                <a:ea typeface="Times New Roman" panose="02020603050405020304" pitchFamily="18" charset="0"/>
              </a:rPr>
              <a:t>Umjetnik Dragutin Ciglar</a:t>
            </a:r>
          </a:p>
          <a:p>
            <a:r>
              <a:rPr lang="hr-HR" sz="1700" dirty="0">
                <a:ea typeface="Times New Roman" panose="02020603050405020304" pitchFamily="18" charset="0"/>
              </a:rPr>
              <a:t>Projekti financirani od </a:t>
            </a:r>
            <a:r>
              <a:rPr lang="hr-HR" sz="1700" b="1" dirty="0">
                <a:ea typeface="Times New Roman" panose="02020603050405020304" pitchFamily="18" charset="0"/>
              </a:rPr>
              <a:t>GKP Komunalac; Općina Koprivnički Bregi, Peteranec, Gola</a:t>
            </a:r>
            <a:endParaRPr lang="hr-HR" sz="1700" dirty="0">
              <a:effectLst/>
              <a:ea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hr-HR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lika 2" descr="Slika na kojoj se prikazuje logotip&#10;&#10;Opis je automatski generiran">
            <a:extLst>
              <a:ext uri="{FF2B5EF4-FFF2-40B4-BE49-F238E27FC236}">
                <a16:creationId xmlns:a16="http://schemas.microsoft.com/office/drawing/2014/main" id="{C473A332-D214-4849-98B3-37E117D755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" y="126575"/>
            <a:ext cx="991704" cy="9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44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 descr="Slika na kojoj se prikazuje odijevanje, osoba, Ljudsko lice, u dvorani&#10;&#10;Opis je automatski generiran">
            <a:extLst>
              <a:ext uri="{FF2B5EF4-FFF2-40B4-BE49-F238E27FC236}">
                <a16:creationId xmlns:a16="http://schemas.microsoft.com/office/drawing/2014/main" id="{A3F37C18-A4DC-EDD5-A109-5B0E213FE5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9" r="-2" b="8814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8" name="Slika 7" descr="Slika na kojoj se prikazuje tekst, vanjski, automobil, nebo&#10;&#10;Opis je automatski generiran">
            <a:extLst>
              <a:ext uri="{FF2B5EF4-FFF2-40B4-BE49-F238E27FC236}">
                <a16:creationId xmlns:a16="http://schemas.microsoft.com/office/drawing/2014/main" id="{C177F55E-B0E3-20FB-71C8-8B62A49A8B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" r="-2" b="32715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80" name="Freeform: Shape 79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2" name="Freeform: Shape 81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777F6A84-0D41-A979-5D00-751BB66E8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44" y="2340864"/>
            <a:ext cx="4832803" cy="3664351"/>
          </a:xfrm>
        </p:spPr>
        <p:txBody>
          <a:bodyPr>
            <a:normAutofit fontScale="85000" lnSpcReduction="10000"/>
          </a:bodyPr>
          <a:lstStyle/>
          <a:p>
            <a:r>
              <a:rPr lang="hr-HR" sz="2000" b="1" dirty="0"/>
              <a:t>„Zajedno aktivni” – Grad Koprivnica i Koprivničko – križevačka županija</a:t>
            </a:r>
          </a:p>
          <a:p>
            <a:r>
              <a:rPr lang="hr-HR" sz="2000" dirty="0"/>
              <a:t>Projektom se preko aktivnosti s partnerskim udrugama stekla svjesnost o potrebama osoba koje imaju drukčije probleme te se naučeno može primjenjivati u svakodnevno životu</a:t>
            </a:r>
          </a:p>
          <a:p>
            <a:r>
              <a:rPr lang="hr-HR" sz="2000" dirty="0"/>
              <a:t>Udruga slijepih Koprivničko – križevačke županije </a:t>
            </a:r>
          </a:p>
          <a:p>
            <a:r>
              <a:rPr lang="hr-HR" sz="2000" b="1" dirty="0"/>
              <a:t>„Rehabilitacijom do cilja” - Koprivničko – križevačka županija</a:t>
            </a:r>
          </a:p>
          <a:p>
            <a:r>
              <a:rPr lang="hr-HR" sz="2000" dirty="0">
                <a:effectLst/>
                <a:ea typeface="SimSun" panose="02010600030101010101" pitchFamily="2" charset="-122"/>
              </a:rPr>
              <a:t>„</a:t>
            </a:r>
            <a:r>
              <a:rPr lang="hr-HR" sz="2000" dirty="0">
                <a:effectLst/>
                <a:ea typeface="Arial Unicode MS"/>
              </a:rPr>
              <a:t>Poliklinika za fizikalnu medicinu i rehabilitaciju“ Stojčević – Polovina </a:t>
            </a:r>
            <a:endParaRPr lang="hr-HR" sz="2000" b="1" dirty="0"/>
          </a:p>
          <a:p>
            <a:r>
              <a:rPr lang="hr-HR" sz="2000" dirty="0"/>
              <a:t>Procjena razvoja, razvojna rehabilitacija, edukacijsko – rehabilitacijski tretman, senzorna integracija</a:t>
            </a:r>
          </a:p>
          <a:p>
            <a:pPr marL="0" indent="0">
              <a:buNone/>
            </a:pPr>
            <a:endParaRPr lang="hr-HR" sz="2000" b="1" dirty="0"/>
          </a:p>
          <a:p>
            <a:endParaRPr lang="hr-HR" sz="2000" b="1" dirty="0"/>
          </a:p>
          <a:p>
            <a:endParaRPr lang="hr-HR" sz="2000" dirty="0"/>
          </a:p>
        </p:txBody>
      </p:sp>
      <p:pic>
        <p:nvPicPr>
          <p:cNvPr id="3" name="Slika 2" descr="Slika na kojoj se prikazuje logotip&#10;&#10;Opis je automatski generiran">
            <a:extLst>
              <a:ext uri="{FF2B5EF4-FFF2-40B4-BE49-F238E27FC236}">
                <a16:creationId xmlns:a16="http://schemas.microsoft.com/office/drawing/2014/main" id="{C473A332-D214-4849-98B3-37E117D75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126575"/>
            <a:ext cx="991704" cy="9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osoba, u dvorani, pod, prozor&#10;&#10;Opis je automatski generiran">
            <a:extLst>
              <a:ext uri="{FF2B5EF4-FFF2-40B4-BE49-F238E27FC236}">
                <a16:creationId xmlns:a16="http://schemas.microsoft.com/office/drawing/2014/main" id="{10CD3BD7-A490-B5F0-38F3-1B439C6F46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12BBC6AC-D358-415D-859B-5F86AAF02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„PSIHOSOCIJALNA PODRŠKA RODITELJIMA ”  </a:t>
            </a:r>
            <a:endParaRPr lang="hr-HR" sz="2400" b="1" dirty="0">
              <a:latin typeface="+mj-lt"/>
            </a:endParaRPr>
          </a:p>
          <a:p>
            <a:pPr marL="0" indent="0">
              <a:buNone/>
            </a:pPr>
            <a:endPara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„Osnaženi roditelji – sretna obitelj” - </a:t>
            </a:r>
            <a:r>
              <a:rPr lang="hr-HR" sz="2400" b="1" dirty="0">
                <a:ea typeface="Times New Roman" panose="02020603050405020304" pitchFamily="18" charset="0"/>
              </a:rPr>
              <a:t> </a:t>
            </a:r>
            <a:r>
              <a:rPr lang="hr-HR" sz="2400" dirty="0">
                <a:ea typeface="Times New Roman" panose="02020603050405020304" pitchFamily="18" charset="0"/>
              </a:rPr>
              <a:t>k</a:t>
            </a:r>
            <a:r>
              <a:rPr lang="hr-HR" sz="2400" dirty="0">
                <a:effectLst/>
                <a:ea typeface="Times New Roman" panose="02020603050405020304" pitchFamily="18" charset="0"/>
              </a:rPr>
              <a:t>roz projekt provodila se grupna psihosocijalna podrška za roditelje djece s intelektualnim teškoćama u razvoju</a:t>
            </a:r>
          </a:p>
          <a:p>
            <a:pPr algn="ctr"/>
            <a:r>
              <a:rPr lang="hr-HR" sz="2400" b="1" dirty="0">
                <a:ea typeface="Times New Roman" panose="02020603050405020304" pitchFamily="18" charset="0"/>
              </a:rPr>
              <a:t>Središnji državni ured za demografiju i mlade</a:t>
            </a:r>
            <a:endParaRPr lang="hr-HR" sz="2400" b="1" dirty="0">
              <a:effectLst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hr-HR" sz="24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EBD0F08-2C0B-4F66-8B61-F3ADA7892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4564" y="225397"/>
            <a:ext cx="991704" cy="9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85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E7FC6C7-6956-4221-26CF-6ED7175E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/>
          </a:bodyPr>
          <a:lstStyle/>
          <a:p>
            <a:r>
              <a:rPr lang="hr-HR" sz="4000" b="1" dirty="0"/>
              <a:t>MOĆ ZNANJA – ZALOG BUDUĆNOSTI LATICA</a:t>
            </a:r>
          </a:p>
        </p:txBody>
      </p:sp>
      <p:pic>
        <p:nvPicPr>
          <p:cNvPr id="5" name="Slika 4" descr="Slika na kojoj se prikazuje osoba, odijevanje, Ljudsko lice, u dvorani&#10;&#10;Opis je automatski generiran">
            <a:extLst>
              <a:ext uri="{FF2B5EF4-FFF2-40B4-BE49-F238E27FC236}">
                <a16:creationId xmlns:a16="http://schemas.microsoft.com/office/drawing/2014/main" id="{A041C3ED-82BC-A282-2DB7-17DD72D1BF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2" r="-1" b="-1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8" name="Slika 7" descr="Slika na kojoj se prikazuje vanjski, nebo, trava, sisavac&#10;&#10;Opis je automatski generiran">
            <a:extLst>
              <a:ext uri="{FF2B5EF4-FFF2-40B4-BE49-F238E27FC236}">
                <a16:creationId xmlns:a16="http://schemas.microsoft.com/office/drawing/2014/main" id="{3E82EB6C-439F-C1A0-B667-B60417BAD5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6258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6" name="Rezervirano mjesto sadržaja 5" descr="Slika na kojoj se prikazuje tekst, u dvorani, zid, osoba&#10;&#10;Opis je automatski generiran">
            <a:extLst>
              <a:ext uri="{FF2B5EF4-FFF2-40B4-BE49-F238E27FC236}">
                <a16:creationId xmlns:a16="http://schemas.microsoft.com/office/drawing/2014/main" id="{AD2ABF69-1A6D-998B-9E86-B3F066B242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7" r="1" b="14027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4CE509A-A3ED-5BC6-8536-C1BA7AC6B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413645"/>
            <a:ext cx="4753534" cy="3694734"/>
          </a:xfrm>
        </p:spPr>
        <p:txBody>
          <a:bodyPr>
            <a:normAutofit/>
          </a:bodyPr>
          <a:lstStyle/>
          <a:p>
            <a:r>
              <a:rPr lang="hr-HR" sz="2000" dirty="0"/>
              <a:t>Trajanje:  23. lipnja 2022. - 23. prosinca 2023.</a:t>
            </a:r>
          </a:p>
          <a:p>
            <a:r>
              <a:rPr lang="hr-HR" sz="2000" dirty="0"/>
              <a:t>Edukacija za upravljanje volonterima, Trening za korištenje konferencijskih alata i uspostavu home offica, Crowdfounding radionica</a:t>
            </a:r>
          </a:p>
          <a:p>
            <a:r>
              <a:rPr lang="hr-HR" sz="2000" dirty="0"/>
              <a:t>Aktivnosti: terapijsko jahanje, podrška korisnicima</a:t>
            </a:r>
            <a:endParaRPr lang="en-US" sz="2000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972EC6D9-2F5D-1B25-2466-D6D8094AB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0265" y="6356350"/>
            <a:ext cx="4114800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900"/>
              <a:t>Udruga za </a:t>
            </a:r>
            <a:r>
              <a:rPr lang="en-US" sz="900" err="1"/>
              <a:t>pomoć</a:t>
            </a:r>
            <a:r>
              <a:rPr lang="en-US" sz="900"/>
              <a:t> </a:t>
            </a:r>
            <a:r>
              <a:rPr lang="en-US" sz="900" err="1"/>
              <a:t>osobama</a:t>
            </a:r>
            <a:r>
              <a:rPr lang="en-US" sz="900"/>
              <a:t> s </a:t>
            </a:r>
            <a:r>
              <a:rPr lang="en-US" sz="900" err="1"/>
              <a:t>intelektualnim</a:t>
            </a:r>
            <a:r>
              <a:rPr lang="en-US" sz="900"/>
              <a:t> </a:t>
            </a:r>
            <a:r>
              <a:rPr lang="en-US" sz="900" err="1"/>
              <a:t>teškoćama“Latice</a:t>
            </a:r>
            <a:r>
              <a:rPr lang="en-US" sz="900"/>
              <a:t>“ ,</a:t>
            </a:r>
            <a:r>
              <a:rPr lang="hr-HR" sz="900"/>
              <a:t>Križevačka ulica 64</a:t>
            </a:r>
            <a:r>
              <a:rPr lang="en-US" sz="900"/>
              <a:t>, 48000 </a:t>
            </a:r>
            <a:r>
              <a:rPr lang="en-US" sz="900" err="1"/>
              <a:t>Koprivnica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165320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45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" name="Rectangle 47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2" name="Rectangle 49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B7F682F-68B4-C687-DD0F-E826C0EF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hr-HR" sz="2500" b="1"/>
              <a:t>SOCIJALNE USLUGE</a:t>
            </a:r>
            <a:br>
              <a:rPr lang="hr-HR" sz="2500"/>
            </a:br>
            <a:br>
              <a:rPr lang="hr-HR" sz="2500"/>
            </a:br>
            <a:r>
              <a:rPr lang="hr-HR" sz="2500"/>
              <a:t>Ulazak u mrežu socijalnih usluga</a:t>
            </a:r>
          </a:p>
        </p:txBody>
      </p:sp>
      <p:sp>
        <p:nvSpPr>
          <p:cNvPr id="63" name="Rectangle 51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4057420-7ACC-B05F-9703-00E3AD1E2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1453" y="2478024"/>
            <a:ext cx="3872243" cy="3694176"/>
          </a:xfrm>
        </p:spPr>
        <p:txBody>
          <a:bodyPr anchor="ctr">
            <a:normAutofit/>
          </a:bodyPr>
          <a:lstStyle/>
          <a:p>
            <a:endParaRPr lang="hr-HR" sz="1800" dirty="0"/>
          </a:p>
          <a:p>
            <a:endParaRPr lang="en-US" sz="1800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6FC83414-29B1-8428-AA17-7DA2350D6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>
                <a:solidFill>
                  <a:schemeClr val="tx1">
                    <a:lumMod val="50000"/>
                    <a:lumOff val="50000"/>
                  </a:schemeClr>
                </a:solidFill>
              </a:rPr>
              <a:t>Udruga za pomoć osobama s intelektualnim teškoćama“Latice“ ,</a:t>
            </a:r>
            <a:r>
              <a:rPr lang="hr-HR" sz="900">
                <a:solidFill>
                  <a:schemeClr val="tx1">
                    <a:lumMod val="50000"/>
                    <a:lumOff val="50000"/>
                  </a:schemeClr>
                </a:solidFill>
              </a:rPr>
              <a:t>Križevačka ulica 64</a:t>
            </a:r>
            <a:r>
              <a:rPr lang="en-US" sz="900">
                <a:solidFill>
                  <a:schemeClr val="tx1">
                    <a:lumMod val="50000"/>
                    <a:lumOff val="50000"/>
                  </a:schemeClr>
                </a:solidFill>
              </a:rPr>
              <a:t>, 48000 Koprivnica</a:t>
            </a:r>
          </a:p>
        </p:txBody>
      </p:sp>
      <p:pic>
        <p:nvPicPr>
          <p:cNvPr id="10" name="Slika 9" descr="Slika na kojoj se prikazuje odijevanje, tekst, osoba, žena&#10;&#10;Opis je automatski generiran">
            <a:extLst>
              <a:ext uri="{FF2B5EF4-FFF2-40B4-BE49-F238E27FC236}">
                <a16:creationId xmlns:a16="http://schemas.microsoft.com/office/drawing/2014/main" id="{C557C5DA-7AAC-B895-75AC-4B29850F5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611" y="219402"/>
            <a:ext cx="5361521" cy="3017628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7547C17A-080E-46D8-4111-E28E9DB56A37}"/>
              </a:ext>
            </a:extLst>
          </p:cNvPr>
          <p:cNvSpPr txBox="1"/>
          <p:nvPr/>
        </p:nvSpPr>
        <p:spPr>
          <a:xfrm>
            <a:off x="625326" y="2434322"/>
            <a:ext cx="54691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6.9.2023. – sklopljen ugovor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POLUDNEVNI BORAVAK – 1.10.2023.</a:t>
            </a:r>
          </a:p>
          <a:p>
            <a:r>
              <a:rPr lang="hr-HR" sz="2400" dirty="0"/>
              <a:t>      - 15 korisnika</a:t>
            </a:r>
          </a:p>
          <a:p>
            <a:r>
              <a:rPr lang="hr-HR" sz="2400" dirty="0"/>
              <a:t>      - od 4 do 6 h</a:t>
            </a:r>
          </a:p>
          <a:p>
            <a:endParaRPr lang="hr-H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CJELODNEVNI BORAVAK – 1.12.2023.</a:t>
            </a:r>
          </a:p>
          <a:p>
            <a:r>
              <a:rPr lang="hr-HR" sz="2400" dirty="0"/>
              <a:t>      - 10 korisnika</a:t>
            </a:r>
          </a:p>
          <a:p>
            <a:r>
              <a:rPr lang="hr-HR" sz="2400" dirty="0"/>
              <a:t>      - od 6 do 10 h </a:t>
            </a:r>
          </a:p>
          <a:p>
            <a:r>
              <a:rPr lang="hr-HR" sz="2000" dirty="0"/>
              <a:t> </a:t>
            </a:r>
          </a:p>
          <a:p>
            <a:r>
              <a:rPr lang="hr-HR" sz="200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179195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37">
            <a:extLst>
              <a:ext uri="{FF2B5EF4-FFF2-40B4-BE49-F238E27FC236}">
                <a16:creationId xmlns:a16="http://schemas.microsoft.com/office/drawing/2014/main" id="{9716D72B-0D25-43A5-8554-C535E5118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odijevanje, vanjski, drvo, osoba&#10;&#10;Opis je automatski generiran">
            <a:extLst>
              <a:ext uri="{FF2B5EF4-FFF2-40B4-BE49-F238E27FC236}">
                <a16:creationId xmlns:a16="http://schemas.microsoft.com/office/drawing/2014/main" id="{659A7C8A-928E-DD2F-BADC-843A13379E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9" r="10228" b="2"/>
          <a:stretch/>
        </p:blipFill>
        <p:spPr>
          <a:xfrm>
            <a:off x="85876" y="92422"/>
            <a:ext cx="3919476" cy="4143497"/>
          </a:xfrm>
          <a:custGeom>
            <a:avLst/>
            <a:gdLst/>
            <a:ahLst/>
            <a:cxnLst/>
            <a:rect l="l" t="t" r="r" b="b"/>
            <a:pathLst>
              <a:path w="3919476" h="4143507">
                <a:moveTo>
                  <a:pt x="0" y="0"/>
                </a:moveTo>
                <a:lnTo>
                  <a:pt x="3903116" y="0"/>
                </a:lnTo>
                <a:lnTo>
                  <a:pt x="3899307" y="150213"/>
                </a:lnTo>
                <a:cubicBezTo>
                  <a:pt x="3899870" y="322276"/>
                  <a:pt x="3912280" y="494071"/>
                  <a:pt x="3910163" y="665222"/>
                </a:cubicBezTo>
                <a:cubicBezTo>
                  <a:pt x="3909034" y="760465"/>
                  <a:pt x="3887866" y="855454"/>
                  <a:pt x="3891817" y="950951"/>
                </a:cubicBezTo>
                <a:cubicBezTo>
                  <a:pt x="3903389" y="1240363"/>
                  <a:pt x="3899579" y="1529902"/>
                  <a:pt x="3914679" y="1819187"/>
                </a:cubicBezTo>
                <a:cubicBezTo>
                  <a:pt x="3924446" y="1960184"/>
                  <a:pt x="3919293" y="2101691"/>
                  <a:pt x="3899297" y="2241812"/>
                </a:cubicBezTo>
                <a:cubicBezTo>
                  <a:pt x="3882644" y="2346833"/>
                  <a:pt x="3892946" y="2452744"/>
                  <a:pt x="3900002" y="2558273"/>
                </a:cubicBezTo>
                <a:cubicBezTo>
                  <a:pt x="3908611" y="2686026"/>
                  <a:pt x="3913268" y="2813652"/>
                  <a:pt x="3899155" y="2941659"/>
                </a:cubicBezTo>
                <a:cubicBezTo>
                  <a:pt x="3888995" y="3032710"/>
                  <a:pt x="3898449" y="3124270"/>
                  <a:pt x="3904095" y="3215577"/>
                </a:cubicBezTo>
                <a:cubicBezTo>
                  <a:pt x="3911433" y="3310871"/>
                  <a:pt x="3911433" y="3406520"/>
                  <a:pt x="3904095" y="3501814"/>
                </a:cubicBezTo>
                <a:cubicBezTo>
                  <a:pt x="3896728" y="3588930"/>
                  <a:pt x="3898478" y="3676464"/>
                  <a:pt x="3909317" y="3763288"/>
                </a:cubicBezTo>
                <a:cubicBezTo>
                  <a:pt x="3921171" y="3864881"/>
                  <a:pt x="3911998" y="3966473"/>
                  <a:pt x="3903389" y="4068066"/>
                </a:cubicBezTo>
                <a:lnTo>
                  <a:pt x="3899890" y="4129496"/>
                </a:lnTo>
                <a:lnTo>
                  <a:pt x="3856837" y="4131079"/>
                </a:lnTo>
                <a:cubicBezTo>
                  <a:pt x="3690565" y="4131562"/>
                  <a:pt x="3524292" y="4118803"/>
                  <a:pt x="3358020" y="4125635"/>
                </a:cubicBezTo>
                <a:cubicBezTo>
                  <a:pt x="3138339" y="4134610"/>
                  <a:pt x="2918661" y="4144924"/>
                  <a:pt x="2699106" y="4130457"/>
                </a:cubicBezTo>
                <a:cubicBezTo>
                  <a:pt x="2548620" y="4120546"/>
                  <a:pt x="2397378" y="4107552"/>
                  <a:pt x="2246135" y="4111571"/>
                </a:cubicBezTo>
                <a:cubicBezTo>
                  <a:pt x="2090859" y="4115857"/>
                  <a:pt x="1936213" y="4129921"/>
                  <a:pt x="1781316" y="4140235"/>
                </a:cubicBezTo>
                <a:cubicBezTo>
                  <a:pt x="1667682" y="4147695"/>
                  <a:pt x="1553608" y="4142392"/>
                  <a:pt x="1441020" y="4124430"/>
                </a:cubicBezTo>
                <a:cubicBezTo>
                  <a:pt x="1360735" y="4111704"/>
                  <a:pt x="1279946" y="4117196"/>
                  <a:pt x="1199535" y="4121751"/>
                </a:cubicBezTo>
                <a:cubicBezTo>
                  <a:pt x="1054343" y="4130324"/>
                  <a:pt x="909653" y="4143718"/>
                  <a:pt x="764462" y="4130324"/>
                </a:cubicBezTo>
                <a:cubicBezTo>
                  <a:pt x="634770" y="4118267"/>
                  <a:pt x="503820" y="4108490"/>
                  <a:pt x="375137" y="4118267"/>
                </a:cubicBezTo>
                <a:cubicBezTo>
                  <a:pt x="278626" y="4125601"/>
                  <a:pt x="182043" y="4132935"/>
                  <a:pt x="85336" y="4130493"/>
                </a:cubicBezTo>
                <a:lnTo>
                  <a:pt x="0" y="4125145"/>
                </a:lnTo>
                <a:close/>
              </a:path>
            </a:pathLst>
          </a:custGeom>
        </p:spPr>
      </p:pic>
      <p:sp>
        <p:nvSpPr>
          <p:cNvPr id="7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6484" y="2424319"/>
            <a:ext cx="3851563" cy="18288"/>
          </a:xfrm>
          <a:custGeom>
            <a:avLst/>
            <a:gdLst>
              <a:gd name="connsiteX0" fmla="*/ 0 w 3851563"/>
              <a:gd name="connsiteY0" fmla="*/ 0 h 18288"/>
              <a:gd name="connsiteX1" fmla="*/ 718958 w 3851563"/>
              <a:gd name="connsiteY1" fmla="*/ 0 h 18288"/>
              <a:gd name="connsiteX2" fmla="*/ 1437917 w 3851563"/>
              <a:gd name="connsiteY2" fmla="*/ 0 h 18288"/>
              <a:gd name="connsiteX3" fmla="*/ 1964297 w 3851563"/>
              <a:gd name="connsiteY3" fmla="*/ 0 h 18288"/>
              <a:gd name="connsiteX4" fmla="*/ 2606224 w 3851563"/>
              <a:gd name="connsiteY4" fmla="*/ 0 h 18288"/>
              <a:gd name="connsiteX5" fmla="*/ 3171120 w 3851563"/>
              <a:gd name="connsiteY5" fmla="*/ 0 h 18288"/>
              <a:gd name="connsiteX6" fmla="*/ 3851563 w 3851563"/>
              <a:gd name="connsiteY6" fmla="*/ 0 h 18288"/>
              <a:gd name="connsiteX7" fmla="*/ 3851563 w 3851563"/>
              <a:gd name="connsiteY7" fmla="*/ 18288 h 18288"/>
              <a:gd name="connsiteX8" fmla="*/ 3209636 w 3851563"/>
              <a:gd name="connsiteY8" fmla="*/ 18288 h 18288"/>
              <a:gd name="connsiteX9" fmla="*/ 2644740 w 3851563"/>
              <a:gd name="connsiteY9" fmla="*/ 18288 h 18288"/>
              <a:gd name="connsiteX10" fmla="*/ 2002813 w 3851563"/>
              <a:gd name="connsiteY10" fmla="*/ 18288 h 18288"/>
              <a:gd name="connsiteX11" fmla="*/ 1399401 w 3851563"/>
              <a:gd name="connsiteY11" fmla="*/ 18288 h 18288"/>
              <a:gd name="connsiteX12" fmla="*/ 834505 w 3851563"/>
              <a:gd name="connsiteY12" fmla="*/ 18288 h 18288"/>
              <a:gd name="connsiteX13" fmla="*/ 0 w 3851563"/>
              <a:gd name="connsiteY13" fmla="*/ 18288 h 18288"/>
              <a:gd name="connsiteX14" fmla="*/ 0 w 3851563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51563" h="18288" fill="none" extrusionOk="0">
                <a:moveTo>
                  <a:pt x="0" y="0"/>
                </a:moveTo>
                <a:cubicBezTo>
                  <a:pt x="195934" y="10403"/>
                  <a:pt x="550513" y="-3379"/>
                  <a:pt x="718958" y="0"/>
                </a:cubicBezTo>
                <a:cubicBezTo>
                  <a:pt x="887403" y="3379"/>
                  <a:pt x="1238155" y="34184"/>
                  <a:pt x="1437917" y="0"/>
                </a:cubicBezTo>
                <a:cubicBezTo>
                  <a:pt x="1637679" y="-34184"/>
                  <a:pt x="1735575" y="21633"/>
                  <a:pt x="1964297" y="0"/>
                </a:cubicBezTo>
                <a:cubicBezTo>
                  <a:pt x="2193019" y="-21633"/>
                  <a:pt x="2398398" y="-18127"/>
                  <a:pt x="2606224" y="0"/>
                </a:cubicBezTo>
                <a:cubicBezTo>
                  <a:pt x="2814050" y="18127"/>
                  <a:pt x="3010763" y="-3923"/>
                  <a:pt x="3171120" y="0"/>
                </a:cubicBezTo>
                <a:cubicBezTo>
                  <a:pt x="3331477" y="3923"/>
                  <a:pt x="3662318" y="22618"/>
                  <a:pt x="3851563" y="0"/>
                </a:cubicBezTo>
                <a:cubicBezTo>
                  <a:pt x="3851602" y="7328"/>
                  <a:pt x="3852182" y="9982"/>
                  <a:pt x="3851563" y="18288"/>
                </a:cubicBezTo>
                <a:cubicBezTo>
                  <a:pt x="3539697" y="8623"/>
                  <a:pt x="3360357" y="-7186"/>
                  <a:pt x="3209636" y="18288"/>
                </a:cubicBezTo>
                <a:cubicBezTo>
                  <a:pt x="3058915" y="43762"/>
                  <a:pt x="2810322" y="8087"/>
                  <a:pt x="2644740" y="18288"/>
                </a:cubicBezTo>
                <a:cubicBezTo>
                  <a:pt x="2479158" y="28489"/>
                  <a:pt x="2131941" y="44882"/>
                  <a:pt x="2002813" y="18288"/>
                </a:cubicBezTo>
                <a:cubicBezTo>
                  <a:pt x="1873685" y="-8306"/>
                  <a:pt x="1675560" y="30966"/>
                  <a:pt x="1399401" y="18288"/>
                </a:cubicBezTo>
                <a:cubicBezTo>
                  <a:pt x="1123242" y="5610"/>
                  <a:pt x="1065368" y="33824"/>
                  <a:pt x="834505" y="18288"/>
                </a:cubicBezTo>
                <a:cubicBezTo>
                  <a:pt x="603642" y="2752"/>
                  <a:pt x="191505" y="58863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51563" h="18288" stroke="0" extrusionOk="0">
                <a:moveTo>
                  <a:pt x="0" y="0"/>
                </a:moveTo>
                <a:cubicBezTo>
                  <a:pt x="289752" y="13020"/>
                  <a:pt x="480313" y="17689"/>
                  <a:pt x="641927" y="0"/>
                </a:cubicBezTo>
                <a:cubicBezTo>
                  <a:pt x="803541" y="-17689"/>
                  <a:pt x="1025789" y="14289"/>
                  <a:pt x="1322370" y="0"/>
                </a:cubicBezTo>
                <a:cubicBezTo>
                  <a:pt x="1618951" y="-14289"/>
                  <a:pt x="1675364" y="4422"/>
                  <a:pt x="1925782" y="0"/>
                </a:cubicBezTo>
                <a:cubicBezTo>
                  <a:pt x="2176200" y="-4422"/>
                  <a:pt x="2354648" y="21578"/>
                  <a:pt x="2644740" y="0"/>
                </a:cubicBezTo>
                <a:cubicBezTo>
                  <a:pt x="2934832" y="-21578"/>
                  <a:pt x="2992732" y="-4264"/>
                  <a:pt x="3286667" y="0"/>
                </a:cubicBezTo>
                <a:cubicBezTo>
                  <a:pt x="3580602" y="4264"/>
                  <a:pt x="3638704" y="20914"/>
                  <a:pt x="3851563" y="0"/>
                </a:cubicBezTo>
                <a:cubicBezTo>
                  <a:pt x="3851890" y="8595"/>
                  <a:pt x="3851491" y="13110"/>
                  <a:pt x="3851563" y="18288"/>
                </a:cubicBezTo>
                <a:cubicBezTo>
                  <a:pt x="3681588" y="-9641"/>
                  <a:pt x="3414286" y="12858"/>
                  <a:pt x="3209636" y="18288"/>
                </a:cubicBezTo>
                <a:cubicBezTo>
                  <a:pt x="3004986" y="23718"/>
                  <a:pt x="2777102" y="31540"/>
                  <a:pt x="2490677" y="18288"/>
                </a:cubicBezTo>
                <a:cubicBezTo>
                  <a:pt x="2204252" y="5036"/>
                  <a:pt x="2142029" y="45834"/>
                  <a:pt x="1810235" y="18288"/>
                </a:cubicBezTo>
                <a:cubicBezTo>
                  <a:pt x="1478441" y="-9258"/>
                  <a:pt x="1432135" y="21272"/>
                  <a:pt x="1245339" y="18288"/>
                </a:cubicBezTo>
                <a:cubicBezTo>
                  <a:pt x="1058543" y="15304"/>
                  <a:pt x="886298" y="9998"/>
                  <a:pt x="718958" y="18288"/>
                </a:cubicBezTo>
                <a:cubicBezTo>
                  <a:pt x="551618" y="26578"/>
                  <a:pt x="308263" y="-12886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vanjski, voda, nebo, plivanje&#10;&#10;Opis je automatski generiran">
            <a:extLst>
              <a:ext uri="{FF2B5EF4-FFF2-40B4-BE49-F238E27FC236}">
                <a16:creationId xmlns:a16="http://schemas.microsoft.com/office/drawing/2014/main" id="{339892DE-DB25-F2F4-D2DE-E82D10042E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" r="-4" b="10989"/>
          <a:stretch/>
        </p:blipFill>
        <p:spPr>
          <a:xfrm>
            <a:off x="128808" y="4328340"/>
            <a:ext cx="3912953" cy="2529660"/>
          </a:xfrm>
          <a:custGeom>
            <a:avLst/>
            <a:gdLst/>
            <a:ahLst/>
            <a:cxnLst/>
            <a:rect l="l" t="t" r="r" b="b"/>
            <a:pathLst>
              <a:path w="3912953" h="2529660">
                <a:moveTo>
                  <a:pt x="936025" y="662"/>
                </a:moveTo>
                <a:cubicBezTo>
                  <a:pt x="1035236" y="-744"/>
                  <a:pt x="1134457" y="93"/>
                  <a:pt x="1233691" y="3173"/>
                </a:cubicBezTo>
                <a:cubicBezTo>
                  <a:pt x="1304145" y="5316"/>
                  <a:pt x="1373087" y="24605"/>
                  <a:pt x="1443792" y="29025"/>
                </a:cubicBezTo>
                <a:cubicBezTo>
                  <a:pt x="1628434" y="40276"/>
                  <a:pt x="1812824" y="30901"/>
                  <a:pt x="1996836" y="18310"/>
                </a:cubicBezTo>
                <a:cubicBezTo>
                  <a:pt x="2245239" y="628"/>
                  <a:pt x="2494513" y="2101"/>
                  <a:pt x="2742715" y="22730"/>
                </a:cubicBezTo>
                <a:cubicBezTo>
                  <a:pt x="2962786" y="43947"/>
                  <a:pt x="3184369" y="39942"/>
                  <a:pt x="3403645" y="10808"/>
                </a:cubicBezTo>
                <a:cubicBezTo>
                  <a:pt x="3527916" y="-7007"/>
                  <a:pt x="3653321" y="9067"/>
                  <a:pt x="3778223" y="10808"/>
                </a:cubicBezTo>
                <a:lnTo>
                  <a:pt x="3895044" y="13590"/>
                </a:lnTo>
                <a:lnTo>
                  <a:pt x="3906212" y="275626"/>
                </a:lnTo>
                <a:cubicBezTo>
                  <a:pt x="3913438" y="398465"/>
                  <a:pt x="3909471" y="521632"/>
                  <a:pt x="3894358" y="643899"/>
                </a:cubicBezTo>
                <a:cubicBezTo>
                  <a:pt x="3888995" y="692536"/>
                  <a:pt x="3889982" y="741301"/>
                  <a:pt x="3888995" y="790066"/>
                </a:cubicBezTo>
                <a:cubicBezTo>
                  <a:pt x="3888712" y="799463"/>
                  <a:pt x="3895063" y="810383"/>
                  <a:pt x="3883632" y="818257"/>
                </a:cubicBezTo>
                <a:lnTo>
                  <a:pt x="3883632" y="830956"/>
                </a:lnTo>
                <a:cubicBezTo>
                  <a:pt x="3896192" y="837941"/>
                  <a:pt x="3889701" y="849370"/>
                  <a:pt x="3890688" y="858514"/>
                </a:cubicBezTo>
                <a:cubicBezTo>
                  <a:pt x="3907355" y="1033621"/>
                  <a:pt x="3909867" y="1209579"/>
                  <a:pt x="3898168" y="1385017"/>
                </a:cubicBezTo>
                <a:cubicBezTo>
                  <a:pt x="3889559" y="1546549"/>
                  <a:pt x="3898449" y="1707827"/>
                  <a:pt x="3908893" y="1869233"/>
                </a:cubicBezTo>
                <a:cubicBezTo>
                  <a:pt x="3921312" y="2061116"/>
                  <a:pt x="3901555" y="2252872"/>
                  <a:pt x="3898591" y="2444754"/>
                </a:cubicBezTo>
                <a:cubicBezTo>
                  <a:pt x="3898309" y="2461962"/>
                  <a:pt x="3899367" y="2479201"/>
                  <a:pt x="3900673" y="2496440"/>
                </a:cubicBezTo>
                <a:lnTo>
                  <a:pt x="3902963" y="2529660"/>
                </a:lnTo>
                <a:lnTo>
                  <a:pt x="0" y="2529660"/>
                </a:lnTo>
                <a:lnTo>
                  <a:pt x="0" y="15736"/>
                </a:lnTo>
                <a:lnTo>
                  <a:pt x="938" y="16032"/>
                </a:lnTo>
                <a:cubicBezTo>
                  <a:pt x="213686" y="39741"/>
                  <a:pt x="426055" y="24338"/>
                  <a:pt x="638426" y="11612"/>
                </a:cubicBezTo>
                <a:cubicBezTo>
                  <a:pt x="737616" y="5719"/>
                  <a:pt x="836815" y="2069"/>
                  <a:pt x="936025" y="662"/>
                </a:cubicBezTo>
                <a:close/>
              </a:path>
            </a:pathLst>
          </a:custGeom>
        </p:spPr>
      </p:pic>
      <p:pic>
        <p:nvPicPr>
          <p:cNvPr id="6" name="Slika 5" descr="Slika na kojoj se prikazuje odijevanje, osoba, obuća, grupa&#10;&#10;Opis je automatski generiran">
            <a:extLst>
              <a:ext uri="{FF2B5EF4-FFF2-40B4-BE49-F238E27FC236}">
                <a16:creationId xmlns:a16="http://schemas.microsoft.com/office/drawing/2014/main" id="{B710312E-DC4F-0E90-17B2-41C4D76823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7" r="18006" b="2"/>
          <a:stretch/>
        </p:blipFill>
        <p:spPr>
          <a:xfrm>
            <a:off x="4170569" y="2794924"/>
            <a:ext cx="3680138" cy="3066831"/>
          </a:xfrm>
          <a:custGeom>
            <a:avLst/>
            <a:gdLst/>
            <a:ahLst/>
            <a:cxnLst/>
            <a:rect l="l" t="t" r="r" b="b"/>
            <a:pathLst>
              <a:path w="3058821" h="3066831">
                <a:moveTo>
                  <a:pt x="2787020" y="1261"/>
                </a:moveTo>
                <a:cubicBezTo>
                  <a:pt x="2839709" y="-518"/>
                  <a:pt x="2892422" y="-414"/>
                  <a:pt x="2945069" y="1571"/>
                </a:cubicBezTo>
                <a:lnTo>
                  <a:pt x="3038769" y="8460"/>
                </a:lnTo>
                <a:lnTo>
                  <a:pt x="3040494" y="37341"/>
                </a:lnTo>
                <a:cubicBezTo>
                  <a:pt x="3041244" y="71882"/>
                  <a:pt x="3039776" y="106360"/>
                  <a:pt x="3033397" y="140806"/>
                </a:cubicBezTo>
                <a:cubicBezTo>
                  <a:pt x="3014006" y="247842"/>
                  <a:pt x="3013240" y="353093"/>
                  <a:pt x="3049089" y="457834"/>
                </a:cubicBezTo>
                <a:cubicBezTo>
                  <a:pt x="3061974" y="495214"/>
                  <a:pt x="3059933" y="536166"/>
                  <a:pt x="3055085" y="576225"/>
                </a:cubicBezTo>
                <a:cubicBezTo>
                  <a:pt x="3043731" y="670377"/>
                  <a:pt x="3028167" y="764784"/>
                  <a:pt x="3035311" y="859828"/>
                </a:cubicBezTo>
                <a:cubicBezTo>
                  <a:pt x="3053554" y="1099545"/>
                  <a:pt x="3026891" y="1339261"/>
                  <a:pt x="3038883" y="1578850"/>
                </a:cubicBezTo>
                <a:cubicBezTo>
                  <a:pt x="3039113" y="1594185"/>
                  <a:pt x="3038526" y="1609507"/>
                  <a:pt x="3037097" y="1624778"/>
                </a:cubicBezTo>
                <a:cubicBezTo>
                  <a:pt x="3032504" y="1713061"/>
                  <a:pt x="3017960" y="1801599"/>
                  <a:pt x="3043476" y="1889499"/>
                </a:cubicBezTo>
                <a:cubicBezTo>
                  <a:pt x="3046015" y="1904618"/>
                  <a:pt x="3045632" y="1920080"/>
                  <a:pt x="3042328" y="1935044"/>
                </a:cubicBezTo>
                <a:cubicBezTo>
                  <a:pt x="3031394" y="2011884"/>
                  <a:pt x="3028524" y="2089667"/>
                  <a:pt x="3033780" y="2167106"/>
                </a:cubicBezTo>
                <a:cubicBezTo>
                  <a:pt x="3048962" y="2335903"/>
                  <a:pt x="3051130" y="2505606"/>
                  <a:pt x="3040286" y="2674734"/>
                </a:cubicBezTo>
                <a:cubicBezTo>
                  <a:pt x="3036459" y="2750260"/>
                  <a:pt x="3031611" y="2825530"/>
                  <a:pt x="3028294" y="2900035"/>
                </a:cubicBezTo>
                <a:cubicBezTo>
                  <a:pt x="3027210" y="2934608"/>
                  <a:pt x="3025392" y="2969245"/>
                  <a:pt x="3026078" y="3003803"/>
                </a:cubicBezTo>
                <a:lnTo>
                  <a:pt x="3033892" y="3066831"/>
                </a:lnTo>
                <a:lnTo>
                  <a:pt x="23851" y="3066831"/>
                </a:lnTo>
                <a:lnTo>
                  <a:pt x="42401" y="2704831"/>
                </a:lnTo>
                <a:cubicBezTo>
                  <a:pt x="45364" y="2461136"/>
                  <a:pt x="53409" y="2216933"/>
                  <a:pt x="28288" y="1974000"/>
                </a:cubicBezTo>
                <a:cubicBezTo>
                  <a:pt x="11213" y="1809420"/>
                  <a:pt x="17986" y="1645602"/>
                  <a:pt x="21091" y="1481150"/>
                </a:cubicBezTo>
                <a:cubicBezTo>
                  <a:pt x="24619" y="1296377"/>
                  <a:pt x="22926" y="1111480"/>
                  <a:pt x="22926" y="926707"/>
                </a:cubicBezTo>
                <a:cubicBezTo>
                  <a:pt x="22643" y="846322"/>
                  <a:pt x="27442" y="766445"/>
                  <a:pt x="35627" y="686441"/>
                </a:cubicBezTo>
                <a:cubicBezTo>
                  <a:pt x="47340" y="570372"/>
                  <a:pt x="33228" y="454937"/>
                  <a:pt x="14458" y="340646"/>
                </a:cubicBezTo>
                <a:cubicBezTo>
                  <a:pt x="3337" y="261010"/>
                  <a:pt x="-1375" y="180751"/>
                  <a:pt x="346" y="100506"/>
                </a:cubicBezTo>
                <a:lnTo>
                  <a:pt x="2424" y="12627"/>
                </a:lnTo>
                <a:lnTo>
                  <a:pt x="3495" y="12901"/>
                </a:lnTo>
                <a:cubicBezTo>
                  <a:pt x="343898" y="-3971"/>
                  <a:pt x="684174" y="17086"/>
                  <a:pt x="1024451" y="18263"/>
                </a:cubicBezTo>
                <a:cubicBezTo>
                  <a:pt x="1134033" y="18655"/>
                  <a:pt x="1243235" y="13685"/>
                  <a:pt x="1352564" y="9238"/>
                </a:cubicBezTo>
                <a:cubicBezTo>
                  <a:pt x="1493565" y="3614"/>
                  <a:pt x="1634312" y="14731"/>
                  <a:pt x="1775060" y="12508"/>
                </a:cubicBezTo>
                <a:cubicBezTo>
                  <a:pt x="2008160" y="8846"/>
                  <a:pt x="2241134" y="19571"/>
                  <a:pt x="2474235" y="12508"/>
                </a:cubicBezTo>
                <a:cubicBezTo>
                  <a:pt x="2578497" y="9238"/>
                  <a:pt x="2682758" y="4268"/>
                  <a:pt x="2787020" y="1261"/>
                </a:cubicBezTo>
                <a:close/>
              </a:path>
            </a:pathLst>
          </a:custGeom>
        </p:spPr>
      </p:pic>
      <p:sp>
        <p:nvSpPr>
          <p:cNvPr id="12" name="Rezervirano mjesto sadržaja 5">
            <a:extLst>
              <a:ext uri="{FF2B5EF4-FFF2-40B4-BE49-F238E27FC236}">
                <a16:creationId xmlns:a16="http://schemas.microsoft.com/office/drawing/2014/main" id="{A0139B70-9451-45B1-B838-5D4B0CE19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8319" y="2670814"/>
            <a:ext cx="3997805" cy="3489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IZLETI I PUTOVANJA</a:t>
            </a:r>
          </a:p>
          <a:p>
            <a:pPr marL="0" indent="0">
              <a:buNone/>
            </a:pPr>
            <a:endParaRPr lang="hr-HR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Ljetovanje u Selcu</a:t>
            </a:r>
          </a:p>
          <a:p>
            <a:r>
              <a:rPr lang="hr-HR" dirty="0">
                <a:ea typeface="Times New Roman" panose="02020603050405020304" pitchFamily="18" charset="0"/>
                <a:cs typeface="Times New Roman" panose="02020603050405020304" pitchFamily="18" charset="0"/>
              </a:rPr>
              <a:t>Izlet u Samobor</a:t>
            </a:r>
          </a:p>
          <a:p>
            <a:r>
              <a:rPr lang="hr-H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Marija Bistrica</a:t>
            </a:r>
          </a:p>
          <a:p>
            <a:endParaRPr lang="hr-HR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805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" name="Rectangle 88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lika 8" descr="Slika na kojoj se prikazuje u dvorani, šalica&#10;&#10;Opis je automatski generiran">
            <a:extLst>
              <a:ext uri="{FF2B5EF4-FFF2-40B4-BE49-F238E27FC236}">
                <a16:creationId xmlns:a16="http://schemas.microsoft.com/office/drawing/2014/main" id="{A6658DFE-1001-E62C-A459-FAE9D962D0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10519" b="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4" name="Slika 3" descr="Slika na kojoj se prikazuje tekst, vanjski, odijevanje, čovjek&#10;&#10;Opis je automatski generiran">
            <a:extLst>
              <a:ext uri="{FF2B5EF4-FFF2-40B4-BE49-F238E27FC236}">
                <a16:creationId xmlns:a16="http://schemas.microsoft.com/office/drawing/2014/main" id="{3ED2FCE7-89D4-3508-347A-BD7B5A6CC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5" b="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1" name="Slika 10" descr="Slika na kojoj se prikazuje odijevanje, osoba, knjiga, komoda s knjigama&#10;&#10;Opis je automatski generiran">
            <a:extLst>
              <a:ext uri="{FF2B5EF4-FFF2-40B4-BE49-F238E27FC236}">
                <a16:creationId xmlns:a16="http://schemas.microsoft.com/office/drawing/2014/main" id="{16920C15-3236-8B19-882E-C6DD68F846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5426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12" name="Freeform: Shape 90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3" name="Freeform: Shape 92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96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0139B70-9451-45B1-B838-5D4B0CE19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endParaRPr lang="hr-H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1400" b="1" kern="0" dirty="0">
                <a:effectLst/>
                <a:ea typeface="MS Gothic" panose="020B0609070205080204" pitchFamily="49" charset="-128"/>
                <a:cs typeface="Times New Roman" panose="02020603050405020304" pitchFamily="18" charset="0"/>
              </a:rPr>
              <a:t>PROMOCIJA UDRUGE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hr-HR" sz="1400" dirty="0"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hr-HR" sz="1400" dirty="0">
                <a:effectLst/>
                <a:ea typeface="Times New Roman" panose="02020603050405020304" pitchFamily="18" charset="0"/>
              </a:rPr>
              <a:t>Podjelom letaka na prigodnim gradskim manifestacijama, prigodnim prodajama, obilježavanjem važnih datuma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hr-HR" sz="1400" dirty="0">
                <a:effectLst/>
                <a:ea typeface="Times New Roman" panose="02020603050405020304" pitchFamily="18" charset="0"/>
              </a:rPr>
              <a:t>Štandovi </a:t>
            </a:r>
            <a:r>
              <a:rPr lang="hr-HR" sz="1400" dirty="0">
                <a:ea typeface="Times New Roman" panose="02020603050405020304" pitchFamily="18" charset="0"/>
              </a:rPr>
              <a:t>na gradskoj tržnici te</a:t>
            </a:r>
            <a:r>
              <a:rPr lang="hr-HR" sz="1400" dirty="0">
                <a:effectLst/>
                <a:ea typeface="Times New Roman" panose="02020603050405020304" pitchFamily="18" charset="0"/>
              </a:rPr>
              <a:t> prezentiranje vlastitih uradaka i rada Udruge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hr-HR" sz="1400" dirty="0">
                <a:effectLst/>
                <a:ea typeface="Times New Roman" panose="02020603050405020304" pitchFamily="18" charset="0"/>
              </a:rPr>
              <a:t>Medijskim objavama  (novine, Hrvatska radio-televizija, VTV, razni lokalni i ostali portali, radijske postaje)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hr-HR" sz="1400" dirty="0">
                <a:effectLst/>
                <a:ea typeface="Times New Roman" panose="02020603050405020304" pitchFamily="18" charset="0"/>
              </a:rPr>
              <a:t>objavom članaka na Internet stranici Udruge </a:t>
            </a:r>
            <a:r>
              <a:rPr lang="hr-HR" sz="1400" u="sng" dirty="0">
                <a:effectLst/>
                <a:ea typeface="Times New Roman" panose="02020603050405020304" pitchFamily="18" charset="0"/>
                <a:hlinkClick r:id="rId6"/>
              </a:rPr>
              <a:t>www.latice.hr</a:t>
            </a:r>
            <a:endParaRPr lang="hr-HR" sz="1400" u="sng" dirty="0"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hr-HR" sz="1400" dirty="0">
                <a:effectLst/>
                <a:ea typeface="Times New Roman" panose="02020603050405020304" pitchFamily="18" charset="0"/>
              </a:rPr>
              <a:t>objavom članaka na društvenim mrežama (Facebook stranici Udruge)</a:t>
            </a:r>
            <a:endParaRPr lang="hr-HR" sz="1400" dirty="0"/>
          </a:p>
        </p:txBody>
      </p:sp>
      <p:pic>
        <p:nvPicPr>
          <p:cNvPr id="3" name="Slika 2" descr="Slika na kojoj se prikazuje logotip&#10;&#10;Opis je automatski generiran">
            <a:extLst>
              <a:ext uri="{FF2B5EF4-FFF2-40B4-BE49-F238E27FC236}">
                <a16:creationId xmlns:a16="http://schemas.microsoft.com/office/drawing/2014/main" id="{FEBD0F08-2C0B-4F66-8B61-F3ADA78929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200" y="126575"/>
            <a:ext cx="991704" cy="9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12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9C8277B-E79D-4871-B802-E89150D89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350000"/>
            <a:ext cx="11356808" cy="439039"/>
          </a:xfrm>
        </p:spPr>
        <p:txBody>
          <a:bodyPr/>
          <a:lstStyle/>
          <a:p>
            <a:pPr algn="ctr"/>
            <a:r>
              <a:rPr lang="en-US" dirty="0"/>
              <a:t>Udruga za pomoć osobama s </a:t>
            </a:r>
            <a:r>
              <a:rPr lang="en-US" dirty="0" err="1"/>
              <a:t>intelektualnim</a:t>
            </a:r>
            <a:r>
              <a:rPr lang="en-US" dirty="0"/>
              <a:t> </a:t>
            </a:r>
            <a:r>
              <a:rPr lang="en-US" dirty="0" err="1"/>
              <a:t>teškoćama</a:t>
            </a:r>
            <a:r>
              <a:rPr lang="hr-HR" dirty="0"/>
              <a:t> </a:t>
            </a:r>
            <a:r>
              <a:rPr lang="en-US" dirty="0"/>
              <a:t>“Latice“ ,</a:t>
            </a:r>
            <a:r>
              <a:rPr lang="hr-HR" dirty="0"/>
              <a:t>Križevačka ulica 64</a:t>
            </a:r>
            <a:r>
              <a:rPr lang="en-US" dirty="0"/>
              <a:t>, 48000 Koprivnica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842D03B8-0904-4D09-BC4B-1EBDCF7610D1}"/>
              </a:ext>
            </a:extLst>
          </p:cNvPr>
          <p:cNvCxnSpPr/>
          <p:nvPr/>
        </p:nvCxnSpPr>
        <p:spPr>
          <a:xfrm>
            <a:off x="203200" y="6350000"/>
            <a:ext cx="1178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 descr="logo udruge">
            <a:extLst>
              <a:ext uri="{FF2B5EF4-FFF2-40B4-BE49-F238E27FC236}">
                <a16:creationId xmlns:a16="http://schemas.microsoft.com/office/drawing/2014/main" id="{A2998B63-63F8-4249-A8B8-4F40FDD8A4A0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6392671"/>
            <a:ext cx="355918" cy="35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3C486D6E-76E4-4F74-82E2-AE3E4C01BC76}"/>
              </a:ext>
            </a:extLst>
          </p:cNvPr>
          <p:cNvSpPr txBox="1"/>
          <p:nvPr/>
        </p:nvSpPr>
        <p:spPr>
          <a:xfrm>
            <a:off x="1522096" y="126575"/>
            <a:ext cx="10268226" cy="8371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PARTNERSTVA I SURADNJE</a:t>
            </a:r>
          </a:p>
          <a:p>
            <a:endParaRPr lang="hr-HR" sz="1600" dirty="0"/>
          </a:p>
          <a:p>
            <a:r>
              <a:rPr lang="hr-HR" b="1" dirty="0">
                <a:effectLst/>
                <a:ea typeface="Times New Roman" panose="02020603050405020304" pitchFamily="18" charset="0"/>
              </a:rPr>
              <a:t>Partnerstva na EU projektima :</a:t>
            </a:r>
            <a:endParaRPr lang="hr-HR" dirty="0">
              <a:effectLst/>
              <a:ea typeface="Times New Roman" panose="02020603050405020304" pitchFamily="18" charset="0"/>
            </a:endParaRPr>
          </a:p>
          <a:p>
            <a:r>
              <a:rPr lang="hr-HR" dirty="0">
                <a:effectLst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hr-HR" dirty="0">
                <a:effectLst/>
                <a:ea typeface="Times New Roman" panose="02020603050405020304" pitchFamily="18" charset="0"/>
              </a:rPr>
              <a:t>Partnerstvo u projektu usluge osobne asistencije, Udruga “Mali Princ”, Đurđevac – uključenih dvoje korisnika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hr-HR" dirty="0">
                <a:effectLst/>
                <a:ea typeface="Times New Roman" panose="02020603050405020304" pitchFamily="18" charset="0"/>
              </a:rPr>
              <a:t>Partnerstvo s gradom Koprivnica i Udrugom Osmijeh za terapijsko jahanje na EU projektu Moć znanja – zalog za budućnosti Latica</a:t>
            </a:r>
          </a:p>
          <a:p>
            <a:endParaRPr lang="hr-HR" dirty="0">
              <a:effectLst/>
              <a:ea typeface="Times New Roman" panose="02020603050405020304" pitchFamily="18" charset="0"/>
            </a:endParaRPr>
          </a:p>
          <a:p>
            <a:r>
              <a:rPr lang="hr-HR" u="none" strike="noStrike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r-HR" b="1" dirty="0">
                <a:effectLst/>
                <a:ea typeface="Times New Roman" panose="02020603050405020304" pitchFamily="18" charset="0"/>
              </a:rPr>
              <a:t>Ostala partnerstva : </a:t>
            </a:r>
            <a:endParaRPr lang="hr-HR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hr-HR" dirty="0">
                <a:effectLst/>
                <a:ea typeface="Times New Roman" panose="02020603050405020304" pitchFamily="18" charset="0"/>
              </a:rPr>
              <a:t>Partnerstvo na Trogodišnjem programu „Budite nam podrška II“ i „Poludnevni boravak za Latice“ sa Hrvatskim zavodom za socijalni rad i </a:t>
            </a:r>
            <a:r>
              <a:rPr lang="hr-HR" dirty="0">
                <a:ea typeface="Times New Roman" panose="02020603050405020304" pitchFamily="18" charset="0"/>
              </a:rPr>
              <a:t>K</a:t>
            </a:r>
            <a:r>
              <a:rPr lang="hr-HR" dirty="0">
                <a:effectLst/>
                <a:ea typeface="Times New Roman" panose="02020603050405020304" pitchFamily="18" charset="0"/>
              </a:rPr>
              <a:t>njižnicom i čitaonicom „Fran Galović“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hr-HR" dirty="0">
                <a:ea typeface="Times New Roman" panose="02020603050405020304" pitchFamily="18" charset="0"/>
              </a:rPr>
              <a:t>Udruga slijepih Koprivničko – križevačke županije – „Zajedno aktivni”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hr-HR" dirty="0">
                <a:ea typeface="Times New Roman" panose="02020603050405020304" pitchFamily="18" charset="0"/>
              </a:rPr>
              <a:t>Partnerstvo s OŠ Braća Radić i Srednja škola Koprivnica – „Zajedno rastemo – zajedno učimo”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hr-HR" dirty="0">
                <a:ea typeface="Times New Roman" panose="02020603050405020304" pitchFamily="18" charset="0"/>
              </a:rPr>
              <a:t>Partnerstvo s Knjižnicom i čitaonicom „Fran Galović – „Veseli anđeli”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hr-HR" dirty="0">
              <a:effectLst/>
              <a:ea typeface="Times New Roman" panose="02020603050405020304" pitchFamily="18" charset="0"/>
            </a:endParaRPr>
          </a:p>
          <a:p>
            <a:pPr lvl="0"/>
            <a:r>
              <a:rPr lang="hr-HR" b="1" dirty="0">
                <a:effectLst/>
                <a:ea typeface="Times New Roman" panose="02020603050405020304" pitchFamily="18" charset="0"/>
              </a:rPr>
              <a:t>Suradnje: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dirty="0">
                <a:effectLst/>
                <a:ea typeface="Times New Roman" panose="02020603050405020304" pitchFamily="18" charset="0"/>
              </a:rPr>
              <a:t>Suradnja s SDDH i </a:t>
            </a:r>
            <a:r>
              <a:rPr lang="hr-HR" sz="1800" dirty="0">
                <a:effectLst/>
                <a:ea typeface="Times New Roman" panose="02020603050405020304" pitchFamily="18" charset="0"/>
              </a:rPr>
              <a:t>HSOSIT</a:t>
            </a:r>
            <a:r>
              <a:rPr lang="hr-HR" dirty="0">
                <a:effectLst/>
                <a:ea typeface="Times New Roman" panose="02020603050405020304" pitchFamily="18" charset="0"/>
              </a:rPr>
              <a:t> – Dražen Novačić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dirty="0">
                <a:ea typeface="Times New Roman" panose="02020603050405020304" pitchFamily="18" charset="0"/>
              </a:rPr>
              <a:t>Suradnje s tvrtkama i institucijama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dirty="0">
                <a:effectLst/>
                <a:ea typeface="Times New Roman" panose="02020603050405020304" pitchFamily="18" charset="0"/>
              </a:rPr>
              <a:t>Suradnje s</a:t>
            </a:r>
            <a:r>
              <a:rPr lang="hr-HR" dirty="0">
                <a:ea typeface="Times New Roman" panose="02020603050405020304" pitchFamily="18" charset="0"/>
              </a:rPr>
              <a:t>a</a:t>
            </a:r>
            <a:r>
              <a:rPr lang="hr-HR" dirty="0">
                <a:effectLst/>
                <a:ea typeface="Times New Roman" panose="02020603050405020304" pitchFamily="18" charset="0"/>
              </a:rPr>
              <a:t> srodnim udrugama i ostalim organizacijama civilnog društva</a:t>
            </a:r>
          </a:p>
          <a:p>
            <a:endParaRPr lang="hr-H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endParaRPr lang="hr-HR" sz="2000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hr-HR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hr-HR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hr-HR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hr-HR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hr-HR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hr-HR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hr-HR" u="sng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87818A23-D3C6-4CBA-B657-B1B505634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26575"/>
            <a:ext cx="991704" cy="9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19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9" name="Rectangle 158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 descr="Slika na kojoj se prikazuje tekst, odijevanje, Ljudsko lice, čovjek&#10;&#10;Opis je automatski generiran">
            <a:extLst>
              <a:ext uri="{FF2B5EF4-FFF2-40B4-BE49-F238E27FC236}">
                <a16:creationId xmlns:a16="http://schemas.microsoft.com/office/drawing/2014/main" id="{FAC3BC90-8CA4-E890-740F-231F998453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3" r="-2" b="-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Slika 3" descr="Slika na kojoj se prikazuje odijevanje, scena, osoba, namještaj&#10;&#10;Opis je automatski generiran">
            <a:extLst>
              <a:ext uri="{FF2B5EF4-FFF2-40B4-BE49-F238E27FC236}">
                <a16:creationId xmlns:a16="http://schemas.microsoft.com/office/drawing/2014/main" id="{BF7C2A0B-BF36-4B47-B375-996AE2A828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5" r="-2" b="6415"/>
          <a:stretch/>
        </p:blipFill>
        <p:spPr>
          <a:xfrm flipH="1"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61" name="Freeform: Shape 160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3" name="Freeform: Shape 162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7" name="Rectangle 166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zervirano mjesto sadržaja 8">
            <a:extLst>
              <a:ext uri="{FF2B5EF4-FFF2-40B4-BE49-F238E27FC236}">
                <a16:creationId xmlns:a16="http://schemas.microsoft.com/office/drawing/2014/main" id="{4F956B06-554F-40DD-81B8-0CB1FE70B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SKUPŠTINA 2023.</a:t>
            </a:r>
          </a:p>
          <a:p>
            <a:pPr marL="457200" lvl="1" indent="0">
              <a:buNone/>
            </a:pPr>
            <a:r>
              <a:rPr lang="hr-HR" sz="2000" dirty="0"/>
              <a:t>27. travnja 2023. održana je redovna godišnja i izborna skupština Udruge osoba s intelektualnim teškoćama “Latice”. </a:t>
            </a:r>
          </a:p>
          <a:p>
            <a:pPr marL="457200" lvl="1" indent="0">
              <a:buNone/>
            </a:pPr>
            <a:endParaRPr lang="hr-H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UPRAVNI I NADZORNI ODBOR</a:t>
            </a:r>
          </a:p>
          <a:p>
            <a:pPr marL="457200" lvl="1" indent="0">
              <a:buNone/>
            </a:pPr>
            <a:r>
              <a:rPr lang="hr-HR" sz="2000" dirty="0"/>
              <a:t>Tokom 2023. godine održano je 4 sjednica Upravnog odbora i 2 sjednice Nadzornog odbora.</a:t>
            </a:r>
          </a:p>
          <a:p>
            <a:endParaRPr lang="hr-HR" sz="20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76F5A09B-04E9-494D-8666-ED64AACED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5" y="170678"/>
            <a:ext cx="1011671" cy="101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27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9C8277B-E79D-4871-B802-E89150D89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350000"/>
            <a:ext cx="11356808" cy="439039"/>
          </a:xfrm>
        </p:spPr>
        <p:txBody>
          <a:bodyPr/>
          <a:lstStyle/>
          <a:p>
            <a:r>
              <a:rPr lang="en-US" dirty="0"/>
              <a:t>Udruga za </a:t>
            </a:r>
            <a:r>
              <a:rPr lang="en-US" dirty="0" err="1"/>
              <a:t>pomoć</a:t>
            </a:r>
            <a:r>
              <a:rPr lang="en-US" dirty="0"/>
              <a:t> </a:t>
            </a:r>
            <a:r>
              <a:rPr lang="en-US" dirty="0" err="1"/>
              <a:t>osobama</a:t>
            </a:r>
            <a:r>
              <a:rPr lang="en-US" dirty="0"/>
              <a:t> s </a:t>
            </a:r>
            <a:r>
              <a:rPr lang="en-US" dirty="0" err="1"/>
              <a:t>intelektualnim</a:t>
            </a:r>
            <a:r>
              <a:rPr lang="en-US" dirty="0"/>
              <a:t> </a:t>
            </a:r>
            <a:r>
              <a:rPr lang="en-US" dirty="0" err="1"/>
              <a:t>teškoćama</a:t>
            </a:r>
            <a:r>
              <a:rPr lang="hr-HR" dirty="0"/>
              <a:t> </a:t>
            </a:r>
            <a:r>
              <a:rPr lang="en-US" dirty="0"/>
              <a:t>“Latice“ ,</a:t>
            </a:r>
            <a:r>
              <a:rPr lang="hr-HR" dirty="0"/>
              <a:t>Križevačka ulica 64</a:t>
            </a:r>
            <a:r>
              <a:rPr lang="en-US" dirty="0"/>
              <a:t>, 48000 </a:t>
            </a:r>
            <a:r>
              <a:rPr lang="en-US" dirty="0" err="1"/>
              <a:t>Koprivnica</a:t>
            </a:r>
            <a:endParaRPr lang="en-US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842D03B8-0904-4D09-BC4B-1EBDCF7610D1}"/>
              </a:ext>
            </a:extLst>
          </p:cNvPr>
          <p:cNvCxnSpPr/>
          <p:nvPr/>
        </p:nvCxnSpPr>
        <p:spPr>
          <a:xfrm>
            <a:off x="203200" y="6350000"/>
            <a:ext cx="1178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 descr="logo udruge">
            <a:extLst>
              <a:ext uri="{FF2B5EF4-FFF2-40B4-BE49-F238E27FC236}">
                <a16:creationId xmlns:a16="http://schemas.microsoft.com/office/drawing/2014/main" id="{A2998B63-63F8-4249-A8B8-4F40FDD8A4A0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6392671"/>
            <a:ext cx="355918" cy="35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3C486D6E-76E4-4F74-82E2-AE3E4C01BC76}"/>
              </a:ext>
            </a:extLst>
          </p:cNvPr>
          <p:cNvSpPr txBox="1"/>
          <p:nvPr/>
        </p:nvSpPr>
        <p:spPr>
          <a:xfrm>
            <a:off x="254000" y="1042414"/>
            <a:ext cx="1104929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FINANCIJE:</a:t>
            </a:r>
          </a:p>
          <a:p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PRIHODI</a:t>
            </a:r>
          </a:p>
          <a:p>
            <a:endParaRPr lang="hr-HR" sz="1000" dirty="0">
              <a:latin typeface="+mj-lt"/>
            </a:endParaRPr>
          </a:p>
          <a:p>
            <a:pPr lvl="1">
              <a:lnSpc>
                <a:spcPct val="150000"/>
              </a:lnSpc>
            </a:pPr>
            <a:endParaRPr lang="hr-HR" sz="1600" dirty="0"/>
          </a:p>
          <a:p>
            <a:pPr lvl="1" algn="just"/>
            <a:endParaRPr lang="hr-HR" sz="2000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hr-HR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hr-HR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hr-HR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hr-HR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hr-HR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hr-HR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hr-HR" u="sng" dirty="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99259B3B-B61E-45F4-B929-C63036002555}"/>
              </a:ext>
            </a:extLst>
          </p:cNvPr>
          <p:cNvSpPr txBox="1"/>
          <p:nvPr/>
        </p:nvSpPr>
        <p:spPr>
          <a:xfrm>
            <a:off x="1300725" y="3806400"/>
            <a:ext cx="1000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C11FFB3-C697-4D07-8B86-3FE2A5C2363B}"/>
              </a:ext>
            </a:extLst>
          </p:cNvPr>
          <p:cNvSpPr txBox="1"/>
          <p:nvPr/>
        </p:nvSpPr>
        <p:spPr>
          <a:xfrm>
            <a:off x="3591483" y="2845569"/>
            <a:ext cx="760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endParaRPr lang="hr-HR" dirty="0"/>
          </a:p>
        </p:txBody>
      </p:sp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593833AF-C9A1-4E75-9560-56E9513EB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233915"/>
              </p:ext>
            </p:extLst>
          </p:nvPr>
        </p:nvGraphicFramePr>
        <p:xfrm>
          <a:off x="2241629" y="68961"/>
          <a:ext cx="9747172" cy="623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9386">
                  <a:extLst>
                    <a:ext uri="{9D8B030D-6E8A-4147-A177-3AD203B41FA5}">
                      <a16:colId xmlns:a16="http://schemas.microsoft.com/office/drawing/2014/main" val="4045547682"/>
                    </a:ext>
                  </a:extLst>
                </a:gridCol>
                <a:gridCol w="3231787">
                  <a:extLst>
                    <a:ext uri="{9D8B030D-6E8A-4147-A177-3AD203B41FA5}">
                      <a16:colId xmlns:a16="http://schemas.microsoft.com/office/drawing/2014/main" val="824571511"/>
                    </a:ext>
                  </a:extLst>
                </a:gridCol>
                <a:gridCol w="1691844">
                  <a:extLst>
                    <a:ext uri="{9D8B030D-6E8A-4147-A177-3AD203B41FA5}">
                      <a16:colId xmlns:a16="http://schemas.microsoft.com/office/drawing/2014/main" val="1100420175"/>
                    </a:ext>
                  </a:extLst>
                </a:gridCol>
                <a:gridCol w="2431094">
                  <a:extLst>
                    <a:ext uri="{9D8B030D-6E8A-4147-A177-3AD203B41FA5}">
                      <a16:colId xmlns:a16="http://schemas.microsoft.com/office/drawing/2014/main" val="779599380"/>
                    </a:ext>
                  </a:extLst>
                </a:gridCol>
                <a:gridCol w="1683061">
                  <a:extLst>
                    <a:ext uri="{9D8B030D-6E8A-4147-A177-3AD203B41FA5}">
                      <a16:colId xmlns:a16="http://schemas.microsoft.com/office/drawing/2014/main" val="2243872096"/>
                    </a:ext>
                  </a:extLst>
                </a:gridCol>
              </a:tblGrid>
              <a:tr h="5188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R. B.</a:t>
                      </a:r>
                      <a:endParaRPr lang="hr-HR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9799" marR="3979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+mn-lt"/>
                        </a:rPr>
                        <a:t>NAZIV PRIHODA</a:t>
                      </a:r>
                      <a:endParaRPr lang="hr-HR" sz="18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9799" marR="3979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+mn-lt"/>
                        </a:rPr>
                        <a:t>OSTVARENO       20</a:t>
                      </a:r>
                      <a:r>
                        <a:rPr lang="hr-HR" sz="1800" dirty="0">
                          <a:effectLst/>
                          <a:latin typeface="+mn-lt"/>
                        </a:rPr>
                        <a:t>22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.</a:t>
                      </a:r>
                      <a:endParaRPr lang="hr-HR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9799" marR="3979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+mn-lt"/>
                        </a:rPr>
                        <a:t>OSTVARENO       U IZVJEŠTAJNOM RAZDOBLJU</a:t>
                      </a:r>
                      <a:endParaRPr lang="hr-HR" sz="18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9799" marR="3979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+mn-lt"/>
                        </a:rPr>
                        <a:t>INDEKS </a:t>
                      </a:r>
                      <a:endParaRPr lang="hr-HR" sz="18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9799" marR="39799" marT="0" marB="0" anchor="ctr"/>
                </a:tc>
                <a:extLst>
                  <a:ext uri="{0D108BD9-81ED-4DB2-BD59-A6C34878D82A}">
                    <a16:rowId xmlns:a16="http://schemas.microsoft.com/office/drawing/2014/main" val="2379884879"/>
                  </a:ext>
                </a:extLst>
              </a:tr>
              <a:tr h="3156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</a:t>
                      </a:r>
                      <a:endParaRPr lang="hr-HR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Prihodi od članarine </a:t>
                      </a:r>
                      <a:endParaRPr lang="hr-HR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720,68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577,86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80,20</a:t>
                      </a:r>
                      <a:endParaRPr lang="hr-HR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0179802"/>
                  </a:ext>
                </a:extLst>
              </a:tr>
              <a:tr h="35284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2.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Prihodi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iz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Državnog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proračuna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endParaRPr lang="hr-HR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51.753,27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17.600,00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50,80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3906677"/>
                  </a:ext>
                </a:extLst>
              </a:tr>
              <a:tr h="46197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3.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EU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fondovi</a:t>
                      </a:r>
                      <a:endParaRPr lang="hr-HR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36.860,57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54.603,15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148,10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9374183"/>
                  </a:ext>
                </a:extLst>
              </a:tr>
              <a:tr h="58806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4.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Prihodi od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donacija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jed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lokalne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regionalne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uprave</a:t>
                      </a:r>
                      <a:endParaRPr lang="hr-HR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10.617,82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14.062,50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132,40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2692808"/>
                  </a:ext>
                </a:extLst>
              </a:tr>
              <a:tr h="58806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Prihodi od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trgovačkih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društva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ostalih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pravnih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osoba</a:t>
                      </a:r>
                      <a:endParaRPr lang="hr-HR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25.712,52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15.118,73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58,80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0227161"/>
                  </a:ext>
                </a:extLst>
              </a:tr>
              <a:tr h="35284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6.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Prihodi od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donacija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participacija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građana</a:t>
                      </a:r>
                      <a:endParaRPr lang="hr-HR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1.765,35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5.336,62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302,29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7054698"/>
                  </a:ext>
                </a:extLst>
              </a:tr>
              <a:tr h="31561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7.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Prihodi od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povezanih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neprofitnih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organizacija</a:t>
                      </a:r>
                      <a:endParaRPr lang="hr-HR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0,00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205,44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1199137"/>
                  </a:ext>
                </a:extLst>
              </a:tr>
              <a:tr h="4734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8.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Prihodi od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refundacija</a:t>
                      </a:r>
                      <a:endParaRPr lang="hr-HR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4.475,81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4.440,00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99,20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2031586"/>
                  </a:ext>
                </a:extLst>
              </a:tr>
              <a:tr h="31561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9.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Prihodi od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participacije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za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kredit</a:t>
                      </a:r>
                      <a:endParaRPr lang="hr-HR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21.256,49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19.817,31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93,20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5588854"/>
                  </a:ext>
                </a:extLst>
              </a:tr>
              <a:tr h="470455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10.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Prihodi od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prodaje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roba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I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usluga</a:t>
                      </a:r>
                      <a:endParaRPr lang="hr-HR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404,80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400,00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98,80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83381668"/>
                  </a:ext>
                </a:extLst>
              </a:tr>
              <a:tr h="470455">
                <a:tc>
                  <a:txBody>
                    <a:bodyPr/>
                    <a:lstStyle/>
                    <a:p>
                      <a:pPr marL="13970" indent="-29845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US" sz="1200" b="1" kern="0">
                          <a:effectLst/>
                          <a:latin typeface="+mn-lt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11.</a:t>
                      </a:r>
                      <a:endParaRPr lang="hr-HR" sz="1050" b="1" kern="0">
                        <a:effectLst/>
                        <a:latin typeface="+mn-lt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Prihodi od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kamata</a:t>
                      </a:r>
                      <a:endParaRPr lang="hr-HR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6,64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3,03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45,60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0698077"/>
                  </a:ext>
                </a:extLst>
              </a:tr>
              <a:tr h="470455">
                <a:tc>
                  <a:txBody>
                    <a:bodyPr/>
                    <a:lstStyle/>
                    <a:p>
                      <a:pPr marL="13970" indent="-29845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US" sz="1200" b="1" kern="0" dirty="0">
                          <a:effectLst/>
                          <a:latin typeface="+mn-lt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12.</a:t>
                      </a:r>
                      <a:endParaRPr lang="hr-HR" sz="1050" b="1" kern="0" dirty="0">
                        <a:effectLst/>
                        <a:latin typeface="+mn-lt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Prihodi po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posebnim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propisima</a:t>
                      </a:r>
                      <a:endParaRPr lang="hr-HR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918,71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0,00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0724691"/>
                  </a:ext>
                </a:extLst>
              </a:tr>
              <a:tr h="235227">
                <a:tc>
                  <a:txBody>
                    <a:bodyPr/>
                    <a:lstStyle/>
                    <a:p>
                      <a:pPr algn="ctr"/>
                      <a:endParaRPr lang="hr-HR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9799" marR="39799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UKUPNO PRIHOD</a:t>
                      </a:r>
                      <a:r>
                        <a:rPr lang="hr-HR" sz="12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</a:t>
                      </a:r>
                      <a:endParaRPr lang="hr-HR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154.492,66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132.164,64</a:t>
                      </a:r>
                      <a:endParaRPr lang="hr-HR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85,50</a:t>
                      </a:r>
                      <a:endParaRPr lang="hr-HR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5435093"/>
                  </a:ext>
                </a:extLst>
              </a:tr>
            </a:tbl>
          </a:graphicData>
        </a:graphic>
      </p:graphicFrame>
      <p:pic>
        <p:nvPicPr>
          <p:cNvPr id="10" name="Slika 9">
            <a:extLst>
              <a:ext uri="{FF2B5EF4-FFF2-40B4-BE49-F238E27FC236}">
                <a16:creationId xmlns:a16="http://schemas.microsoft.com/office/drawing/2014/main" id="{62F88E1D-6527-4E06-9140-9719BA359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26575"/>
            <a:ext cx="991704" cy="9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56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9C8277B-E79D-4871-B802-E89150D89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350000"/>
            <a:ext cx="11356808" cy="439039"/>
          </a:xfrm>
        </p:spPr>
        <p:txBody>
          <a:bodyPr/>
          <a:lstStyle/>
          <a:p>
            <a:pPr algn="ctr"/>
            <a:r>
              <a:rPr lang="en-US" dirty="0"/>
              <a:t>Udruga za pomoć osobama s </a:t>
            </a:r>
            <a:r>
              <a:rPr lang="en-US" dirty="0" err="1"/>
              <a:t>intelektualnim</a:t>
            </a:r>
            <a:r>
              <a:rPr lang="en-US" dirty="0"/>
              <a:t> </a:t>
            </a:r>
            <a:r>
              <a:rPr lang="en-US" dirty="0" err="1"/>
              <a:t>teškoćama</a:t>
            </a:r>
            <a:r>
              <a:rPr lang="hr-HR" dirty="0"/>
              <a:t> </a:t>
            </a:r>
            <a:r>
              <a:rPr lang="en-US" dirty="0"/>
              <a:t>“Latice“ ,</a:t>
            </a:r>
            <a:r>
              <a:rPr lang="hr-HR" dirty="0"/>
              <a:t>Križevačka ulica 64, </a:t>
            </a:r>
            <a:r>
              <a:rPr lang="en-US" dirty="0"/>
              <a:t>48000 Koprivnica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842D03B8-0904-4D09-BC4B-1EBDCF7610D1}"/>
              </a:ext>
            </a:extLst>
          </p:cNvPr>
          <p:cNvCxnSpPr/>
          <p:nvPr/>
        </p:nvCxnSpPr>
        <p:spPr>
          <a:xfrm>
            <a:off x="203200" y="6350000"/>
            <a:ext cx="1178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 descr="logo udruge">
            <a:extLst>
              <a:ext uri="{FF2B5EF4-FFF2-40B4-BE49-F238E27FC236}">
                <a16:creationId xmlns:a16="http://schemas.microsoft.com/office/drawing/2014/main" id="{A2998B63-63F8-4249-A8B8-4F40FDD8A4A0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6392671"/>
            <a:ext cx="355918" cy="35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3C486D6E-76E4-4F74-82E2-AE3E4C01BC76}"/>
              </a:ext>
            </a:extLst>
          </p:cNvPr>
          <p:cNvSpPr txBox="1"/>
          <p:nvPr/>
        </p:nvSpPr>
        <p:spPr>
          <a:xfrm>
            <a:off x="101231" y="1160949"/>
            <a:ext cx="1025868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FINANCIJE:</a:t>
            </a:r>
          </a:p>
          <a:p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RASHODI</a:t>
            </a:r>
          </a:p>
          <a:p>
            <a:endParaRPr lang="hr-HR" sz="1000" dirty="0">
              <a:latin typeface="+mj-lt"/>
            </a:endParaRPr>
          </a:p>
          <a:p>
            <a:pPr lvl="1">
              <a:lnSpc>
                <a:spcPct val="150000"/>
              </a:lnSpc>
            </a:pPr>
            <a:endParaRPr lang="hr-HR" sz="1600" dirty="0"/>
          </a:p>
          <a:p>
            <a:pPr lvl="1" algn="just"/>
            <a:endParaRPr lang="hr-HR" sz="2000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hr-HR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hr-HR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hr-HR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hr-HR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hr-HR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hr-HR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hr-HR" u="sng" dirty="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99259B3B-B61E-45F4-B929-C63036002555}"/>
              </a:ext>
            </a:extLst>
          </p:cNvPr>
          <p:cNvSpPr txBox="1"/>
          <p:nvPr/>
        </p:nvSpPr>
        <p:spPr>
          <a:xfrm>
            <a:off x="1300725" y="3806400"/>
            <a:ext cx="1000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C11FFB3-C697-4D07-8B86-3FE2A5C2363B}"/>
              </a:ext>
            </a:extLst>
          </p:cNvPr>
          <p:cNvSpPr txBox="1"/>
          <p:nvPr/>
        </p:nvSpPr>
        <p:spPr>
          <a:xfrm>
            <a:off x="3591483" y="2845569"/>
            <a:ext cx="760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endParaRPr lang="hr-HR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59A5C239-BB95-4972-864D-EA9A526CE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26575"/>
            <a:ext cx="991704" cy="991704"/>
          </a:xfrm>
          <a:prstGeom prst="rect">
            <a:avLst/>
          </a:prstGeom>
        </p:spPr>
      </p:pic>
      <p:graphicFrame>
        <p:nvGraphicFramePr>
          <p:cNvPr id="9" name="Tablica 8">
            <a:extLst>
              <a:ext uri="{FF2B5EF4-FFF2-40B4-BE49-F238E27FC236}">
                <a16:creationId xmlns:a16="http://schemas.microsoft.com/office/drawing/2014/main" id="{8C405C3B-734C-4660-8F52-BC4D1F970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554930"/>
              </p:ext>
            </p:extLst>
          </p:nvPr>
        </p:nvGraphicFramePr>
        <p:xfrm>
          <a:off x="2084832" y="126573"/>
          <a:ext cx="9894353" cy="55548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3595">
                  <a:extLst>
                    <a:ext uri="{9D8B030D-6E8A-4147-A177-3AD203B41FA5}">
                      <a16:colId xmlns:a16="http://schemas.microsoft.com/office/drawing/2014/main" val="1285949102"/>
                    </a:ext>
                  </a:extLst>
                </a:gridCol>
                <a:gridCol w="4316309">
                  <a:extLst>
                    <a:ext uri="{9D8B030D-6E8A-4147-A177-3AD203B41FA5}">
                      <a16:colId xmlns:a16="http://schemas.microsoft.com/office/drawing/2014/main" val="601872792"/>
                    </a:ext>
                  </a:extLst>
                </a:gridCol>
                <a:gridCol w="1776642">
                  <a:extLst>
                    <a:ext uri="{9D8B030D-6E8A-4147-A177-3AD203B41FA5}">
                      <a16:colId xmlns:a16="http://schemas.microsoft.com/office/drawing/2014/main" val="1063939170"/>
                    </a:ext>
                  </a:extLst>
                </a:gridCol>
                <a:gridCol w="2144859">
                  <a:extLst>
                    <a:ext uri="{9D8B030D-6E8A-4147-A177-3AD203B41FA5}">
                      <a16:colId xmlns:a16="http://schemas.microsoft.com/office/drawing/2014/main" val="950439881"/>
                    </a:ext>
                  </a:extLst>
                </a:gridCol>
                <a:gridCol w="1162948">
                  <a:extLst>
                    <a:ext uri="{9D8B030D-6E8A-4147-A177-3AD203B41FA5}">
                      <a16:colId xmlns:a16="http://schemas.microsoft.com/office/drawing/2014/main" val="2673354107"/>
                    </a:ext>
                  </a:extLst>
                </a:gridCol>
              </a:tblGrid>
              <a:tr h="12944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RASHODI </a:t>
                      </a:r>
                      <a:endParaRPr lang="hr-HR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OSTVARENO       20</a:t>
                      </a:r>
                      <a:r>
                        <a:rPr lang="hr-HR" sz="2400" dirty="0">
                          <a:effectLst/>
                          <a:latin typeface="+mn-lt"/>
                        </a:rPr>
                        <a:t>22</a:t>
                      </a:r>
                      <a:r>
                        <a:rPr lang="en-US" sz="2400" dirty="0">
                          <a:effectLst/>
                          <a:latin typeface="+mn-lt"/>
                        </a:rPr>
                        <a:t>.</a:t>
                      </a:r>
                      <a:endParaRPr lang="hr-HR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OSTVARENO       U IZVJEŠTAJNOM RAZDOBLJU</a:t>
                      </a:r>
                      <a:endParaRPr lang="hr-HR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INDEKS </a:t>
                      </a:r>
                      <a:endParaRPr lang="hr-HR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8660839"/>
                  </a:ext>
                </a:extLst>
              </a:tr>
              <a:tr h="4314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Rashodi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za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radnike</a:t>
                      </a:r>
                      <a:endParaRPr lang="hr-H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44.136,17</a:t>
                      </a:r>
                      <a:endParaRPr lang="hr-HR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54.597,10</a:t>
                      </a:r>
                      <a:endParaRPr lang="hr-HR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123,70</a:t>
                      </a:r>
                      <a:endParaRPr lang="hr-HR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6874139"/>
                  </a:ext>
                </a:extLst>
              </a:tr>
              <a:tr h="4314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Materijalni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rashodi</a:t>
                      </a:r>
                      <a:endParaRPr lang="hr-H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53.623,58</a:t>
                      </a:r>
                      <a:endParaRPr lang="hr-HR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41.881,44</a:t>
                      </a:r>
                      <a:endParaRPr lang="hr-HR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78,10</a:t>
                      </a:r>
                      <a:endParaRPr lang="hr-HR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4961854"/>
                  </a:ext>
                </a:extLst>
              </a:tr>
              <a:tr h="4314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Rashodi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amortizacije</a:t>
                      </a:r>
                      <a:endParaRPr lang="hr-H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0,00</a:t>
                      </a:r>
                      <a:endParaRPr lang="hr-HR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6.507,14</a:t>
                      </a:r>
                      <a:endParaRPr lang="hr-HR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hr-HR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3932075"/>
                  </a:ext>
                </a:extLst>
              </a:tr>
              <a:tr h="4314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4.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Financijski rashodi </a:t>
                      </a:r>
                      <a:endParaRPr lang="hr-HR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9.476,57</a:t>
                      </a:r>
                      <a:endParaRPr lang="hr-HR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6.594,23</a:t>
                      </a:r>
                      <a:endParaRPr lang="hr-HR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69,60</a:t>
                      </a:r>
                      <a:endParaRPr lang="hr-HR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769406"/>
                  </a:ext>
                </a:extLst>
              </a:tr>
              <a:tr h="4314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5.</a:t>
                      </a:r>
                      <a:endParaRPr lang="hr-H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Ostali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rashodi</a:t>
                      </a:r>
                      <a:endParaRPr lang="hr-H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43,40</a:t>
                      </a:r>
                      <a:endParaRPr lang="hr-HR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142,42</a:t>
                      </a:r>
                      <a:endParaRPr lang="hr-HR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328,20</a:t>
                      </a:r>
                      <a:endParaRPr lang="hr-HR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2753631"/>
                  </a:ext>
                </a:extLst>
              </a:tr>
              <a:tr h="8629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6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hr-H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Rashodi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vezani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uz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financiranje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povezanih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neprofitnih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organizacija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endParaRPr lang="hr-H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2.151,83</a:t>
                      </a:r>
                      <a:endParaRPr lang="hr-HR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6.621,97</a:t>
                      </a:r>
                      <a:endParaRPr lang="hr-HR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307,70</a:t>
                      </a:r>
                      <a:endParaRPr lang="hr-HR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0575549"/>
                  </a:ext>
                </a:extLst>
              </a:tr>
              <a:tr h="4314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7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hr-H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UKUPNI RASHODI </a:t>
                      </a:r>
                      <a:endParaRPr lang="hr-H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109.431,55</a:t>
                      </a:r>
                      <a:endParaRPr lang="hr-H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116.344,30</a:t>
                      </a:r>
                      <a:endParaRPr lang="hr-HR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106,30</a:t>
                      </a:r>
                      <a:endParaRPr lang="hr-HR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5575544"/>
                  </a:ext>
                </a:extLst>
              </a:tr>
              <a:tr h="6319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8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hr-H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Odgođeno priznavanje prihoda za sredstva koja su sjela na žiro račun a bit će utrošena u slijedećoj godini</a:t>
                      </a:r>
                      <a:endParaRPr lang="hr-HR" sz="16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hr-H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41.232,46</a:t>
                      </a:r>
                      <a:endParaRPr lang="hr-H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hr-H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86.262,56</a:t>
                      </a:r>
                      <a:endParaRPr lang="hr-H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hr-H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hr-H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209,20</a:t>
                      </a:r>
                      <a:endParaRPr lang="hr-H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1588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2014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B33EB3C-1883-4994-A5D2-594BE83F3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Udruga za pomoć osobama s </a:t>
            </a:r>
            <a:r>
              <a:rPr lang="en-US" dirty="0" err="1"/>
              <a:t>intelektualnim</a:t>
            </a:r>
            <a:r>
              <a:rPr lang="en-US" dirty="0"/>
              <a:t> </a:t>
            </a:r>
            <a:r>
              <a:rPr lang="en-US" dirty="0" err="1"/>
              <a:t>teškoćama</a:t>
            </a:r>
            <a:r>
              <a:rPr lang="hr-HR" dirty="0"/>
              <a:t> </a:t>
            </a:r>
            <a:r>
              <a:rPr lang="en-US" dirty="0"/>
              <a:t>“Latice“ ,</a:t>
            </a:r>
            <a:r>
              <a:rPr lang="hr-HR" dirty="0"/>
              <a:t>Križevačka ulica 64</a:t>
            </a:r>
            <a:r>
              <a:rPr lang="en-US" dirty="0"/>
              <a:t>, 48000 Koprivnica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B9F5B23-3461-4420-B32C-2669B2FC4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26575"/>
            <a:ext cx="991704" cy="991704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0F3906D4-035F-41C6-B27F-C054C84493EC}"/>
              </a:ext>
            </a:extLst>
          </p:cNvPr>
          <p:cNvSpPr/>
          <p:nvPr/>
        </p:nvSpPr>
        <p:spPr>
          <a:xfrm>
            <a:off x="1943100" y="2044005"/>
            <a:ext cx="8305800" cy="303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r-HR" sz="5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r-HR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HVALA NA PAŽNJI !</a:t>
            </a:r>
          </a:p>
          <a:p>
            <a:endParaRPr lang="hr-HR" sz="1000" dirty="0"/>
          </a:p>
          <a:p>
            <a:pPr lvl="1" algn="just"/>
            <a:endParaRPr lang="hr-HR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hr-HR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hr-HR" u="sng" dirty="0"/>
          </a:p>
        </p:txBody>
      </p:sp>
    </p:spTree>
    <p:extLst>
      <p:ext uri="{BB962C8B-B14F-4D97-AF65-F5344CB8AC3E}">
        <p14:creationId xmlns:p14="http://schemas.microsoft.com/office/powerpoint/2010/main" val="3565765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9C8277B-E79D-4871-B802-E89150D89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350000"/>
            <a:ext cx="11356808" cy="439039"/>
          </a:xfrm>
        </p:spPr>
        <p:txBody>
          <a:bodyPr/>
          <a:lstStyle/>
          <a:p>
            <a:pPr algn="ctr"/>
            <a:r>
              <a:rPr lang="en-US" dirty="0"/>
              <a:t>Udruga za pomoć osobama s intelektualnim teškoćama“Latice“ ,</a:t>
            </a:r>
            <a:r>
              <a:rPr lang="hr-HR" dirty="0"/>
              <a:t>Križevačka ulica 64</a:t>
            </a:r>
            <a:r>
              <a:rPr lang="en-US" dirty="0"/>
              <a:t>, 48000 Koprivnica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842D03B8-0904-4D09-BC4B-1EBDCF7610D1}"/>
              </a:ext>
            </a:extLst>
          </p:cNvPr>
          <p:cNvCxnSpPr/>
          <p:nvPr/>
        </p:nvCxnSpPr>
        <p:spPr>
          <a:xfrm>
            <a:off x="203200" y="6350000"/>
            <a:ext cx="1178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niOkvir 7">
            <a:extLst>
              <a:ext uri="{FF2B5EF4-FFF2-40B4-BE49-F238E27FC236}">
                <a16:creationId xmlns:a16="http://schemas.microsoft.com/office/drawing/2014/main" id="{3C486D6E-76E4-4F74-82E2-AE3E4C01BC76}"/>
              </a:ext>
            </a:extLst>
          </p:cNvPr>
          <p:cNvSpPr txBox="1"/>
          <p:nvPr/>
        </p:nvSpPr>
        <p:spPr>
          <a:xfrm>
            <a:off x="-321640" y="1299803"/>
            <a:ext cx="10549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EDUKACIJE</a:t>
            </a:r>
            <a: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hr-HR" dirty="0">
              <a:latin typeface="Segoe UI Light" panose="020B0502040204020203" pitchFamily="34" charset="0"/>
            </a:endParaRPr>
          </a:p>
          <a:p>
            <a:endParaRPr lang="hr-HR" sz="2800" b="1" dirty="0">
              <a:latin typeface="Segoe UI Light" panose="020B0502040204020203" pitchFamily="34" charset="0"/>
            </a:endParaRPr>
          </a:p>
          <a:p>
            <a:endParaRPr lang="hr-HR" b="1" dirty="0">
              <a:latin typeface="Segoe UI Light" panose="020B0502040204020203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3C2F39D-3A48-4AED-B380-B2F13611F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126575"/>
            <a:ext cx="991704" cy="991704"/>
          </a:xfrm>
          <a:prstGeom prst="rect">
            <a:avLst/>
          </a:prstGeom>
        </p:spPr>
      </p:pic>
      <p:pic>
        <p:nvPicPr>
          <p:cNvPr id="14" name="Slika 13" descr="Slika na kojoj se prikazuje tekst, snimka zaslona, dizajn&#10;&#10;Opis je automatski generiran">
            <a:extLst>
              <a:ext uri="{FF2B5EF4-FFF2-40B4-BE49-F238E27FC236}">
                <a16:creationId xmlns:a16="http://schemas.microsoft.com/office/drawing/2014/main" id="{5DB2D4FA-7A2B-816B-DD6D-0B123E317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565" y="3356876"/>
            <a:ext cx="3750057" cy="1737638"/>
          </a:xfrm>
          <a:prstGeom prst="rect">
            <a:avLst/>
          </a:prstGeom>
        </p:spPr>
      </p:pic>
      <p:pic>
        <p:nvPicPr>
          <p:cNvPr id="3" name="Slika 2" descr="Slika na kojoj se prikazuje odijevanje, osoba, obuća, Ljudsko lice&#10;&#10;Opis je automatski generiran">
            <a:extLst>
              <a:ext uri="{FF2B5EF4-FFF2-40B4-BE49-F238E27FC236}">
                <a16:creationId xmlns:a16="http://schemas.microsoft.com/office/drawing/2014/main" id="{10719941-FD0A-A77E-8A79-1F4D9339BD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95" y="591691"/>
            <a:ext cx="3570660" cy="267869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1543C9B7-1C96-09A4-6748-39C9E720AF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3512" y="591690"/>
            <a:ext cx="6103745" cy="518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8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0" name="Rectangle 239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Slika 9" descr="Slika na kojoj se prikazuje odijevanje, tekst, osoba, žena&#10;&#10;Opis je automatski generiran">
            <a:extLst>
              <a:ext uri="{FF2B5EF4-FFF2-40B4-BE49-F238E27FC236}">
                <a16:creationId xmlns:a16="http://schemas.microsoft.com/office/drawing/2014/main" id="{132CC9B7-56E9-8BAB-62A7-99CC3F9CC2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" r="3" b="3"/>
          <a:stretch/>
        </p:blipFill>
        <p:spPr>
          <a:xfrm>
            <a:off x="177132" y="4891896"/>
            <a:ext cx="3463426" cy="1936924"/>
          </a:xfrm>
          <a:prstGeom prst="rect">
            <a:avLst/>
          </a:prstGeom>
        </p:spPr>
      </p:pic>
      <p:pic>
        <p:nvPicPr>
          <p:cNvPr id="9" name="Slika 8" descr="Slika na kojoj se prikazuje odijevanje, osoba, vanjski, obuća&#10;&#10;Opis je automatski generiran">
            <a:extLst>
              <a:ext uri="{FF2B5EF4-FFF2-40B4-BE49-F238E27FC236}">
                <a16:creationId xmlns:a16="http://schemas.microsoft.com/office/drawing/2014/main" id="{9A4AFC53-18AD-A212-2757-B6250D83C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" r="3" b="3424"/>
          <a:stretch/>
        </p:blipFill>
        <p:spPr>
          <a:xfrm>
            <a:off x="3318784" y="58360"/>
            <a:ext cx="3249163" cy="2234180"/>
          </a:xfrm>
          <a:prstGeom prst="rect">
            <a:avLst/>
          </a:prstGeom>
        </p:spPr>
      </p:pic>
      <p:pic>
        <p:nvPicPr>
          <p:cNvPr id="3" name="Slika 2" descr="Slika na kojoj se prikazuje osoba, odijevanje, učenje, u dvorani&#10;&#10;Opis je automatski generiran">
            <a:extLst>
              <a:ext uri="{FF2B5EF4-FFF2-40B4-BE49-F238E27FC236}">
                <a16:creationId xmlns:a16="http://schemas.microsoft.com/office/drawing/2014/main" id="{6102CA19-970F-583B-9D87-FB4678824B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722"/>
          <a:stretch/>
        </p:blipFill>
        <p:spPr>
          <a:xfrm>
            <a:off x="177133" y="58360"/>
            <a:ext cx="3016307" cy="2223338"/>
          </a:xfrm>
          <a:prstGeom prst="rect">
            <a:avLst/>
          </a:prstGeom>
        </p:spPr>
      </p:pic>
      <p:pic>
        <p:nvPicPr>
          <p:cNvPr id="7" name="Slika 6" descr="Slika na kojoj se prikazuje osoba, odijevanje, u dvorani, Ljudsko lice&#10;&#10;Opis je automatski generiran">
            <a:extLst>
              <a:ext uri="{FF2B5EF4-FFF2-40B4-BE49-F238E27FC236}">
                <a16:creationId xmlns:a16="http://schemas.microsoft.com/office/drawing/2014/main" id="{28FF4A6F-0A93-849E-3A1E-C2A500A8D1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243"/>
          <a:stretch/>
        </p:blipFill>
        <p:spPr>
          <a:xfrm>
            <a:off x="3370572" y="2494419"/>
            <a:ext cx="3197375" cy="2368297"/>
          </a:xfrm>
          <a:prstGeom prst="rect">
            <a:avLst/>
          </a:prstGeom>
        </p:spPr>
      </p:pic>
      <p:pic>
        <p:nvPicPr>
          <p:cNvPr id="17" name="Slika 16" descr="Slika na kojoj se prikazuje osoba, u dvorani, pod, grupa&#10;&#10;Opis je automatski generiran">
            <a:extLst>
              <a:ext uri="{FF2B5EF4-FFF2-40B4-BE49-F238E27FC236}">
                <a16:creationId xmlns:a16="http://schemas.microsoft.com/office/drawing/2014/main" id="{26267B52-F33A-16AB-6BE6-614FB5EE21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" r="3" b="5255"/>
          <a:stretch/>
        </p:blipFill>
        <p:spPr>
          <a:xfrm>
            <a:off x="55851" y="2494419"/>
            <a:ext cx="3258869" cy="2234180"/>
          </a:xfrm>
          <a:prstGeom prst="rect">
            <a:avLst/>
          </a:prstGeom>
        </p:spPr>
      </p:pic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BC26E02-4F9D-48F8-A3DE-03D09C29E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947" y="2400475"/>
            <a:ext cx="4785851" cy="37286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sz="1300" b="1">
              <a:latin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hr-HR" sz="1300" b="1"/>
              <a:t>      </a:t>
            </a:r>
            <a:r>
              <a:rPr lang="hr-HR" sz="1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PROJEKTNE I PROGRAMSKE AKTIVNOSTI</a:t>
            </a:r>
          </a:p>
          <a:p>
            <a:pPr marL="0" indent="0">
              <a:buNone/>
            </a:pPr>
            <a:endParaRPr lang="hr-HR" sz="13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742950" marR="0" lvl="1" indent="-28575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r-HR" sz="1300" b="1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Mlađi klub </a:t>
            </a:r>
            <a:r>
              <a:rPr kumimoji="0" lang="hr-HR" sz="13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„</a:t>
            </a:r>
            <a:r>
              <a:rPr kumimoji="0" lang="hr-HR" sz="1300" b="1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Naši anđeli”</a:t>
            </a:r>
            <a:r>
              <a:rPr kumimoji="0" lang="hr-HR" sz="13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- </a:t>
            </a:r>
            <a:r>
              <a:rPr kumimoji="0" lang="hr-HR" sz="13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organizira slobodno vrijeme za djecu s teškoćama u razvoju do 21 godine</a:t>
            </a:r>
            <a:endParaRPr lang="hr-HR" sz="130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hr-HR" sz="1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Klub „Latica“ - </a:t>
            </a:r>
            <a:r>
              <a:rPr lang="hr-HR" sz="1300"/>
              <a:t>organizira slobodne aktivnosti za osobe s intelektualnim teškoćama starije od 21 godine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hr-HR" sz="1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Psihosocijalna podrška roditeljima </a:t>
            </a:r>
            <a:r>
              <a:rPr lang="hr-HR" sz="1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hr-HR" sz="1300">
                <a:effectLst/>
                <a:ea typeface="Times New Roman" panose="02020603050405020304" pitchFamily="18" charset="0"/>
              </a:rPr>
              <a:t> grupna psihosocijalna podrška za roditelje osoba s IT i roditeljima djece s teškoćama u razvoju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hr-HR" sz="1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Jačanje kapaciteta Udruge „Moć znanja – zalog budućnosti Latica”</a:t>
            </a:r>
          </a:p>
          <a:p>
            <a:pPr marL="457200" lvl="1" indent="0">
              <a:buNone/>
            </a:pPr>
            <a:endParaRPr lang="hr-HR" sz="13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hr-HR" sz="1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SOCIJALNE USLUGE</a:t>
            </a:r>
          </a:p>
          <a:p>
            <a:pPr marL="742950" marR="0" lvl="1" indent="-28575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r-HR" sz="1300" b="1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Ulazak u mrežu socijalnih usluga</a:t>
            </a:r>
          </a:p>
          <a:p>
            <a:pPr marL="457200" lvl="1" indent="0">
              <a:buNone/>
            </a:pPr>
            <a:endParaRPr lang="hr-HR" sz="13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hr-HR" sz="13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hr-HR" sz="1300">
              <a:effectLst/>
              <a:latin typeface="+mj-lt"/>
              <a:ea typeface="Times New Roman" panose="02020603050405020304" pitchFamily="18" charset="0"/>
            </a:endParaRPr>
          </a:p>
          <a:p>
            <a:endParaRPr lang="hr-HR" sz="1300"/>
          </a:p>
        </p:txBody>
      </p:sp>
      <p:pic>
        <p:nvPicPr>
          <p:cNvPr id="2" name="Slika 1" descr="Slika na kojoj se prikazuje logotip&#10;&#10;Opis je automatski generiran">
            <a:extLst>
              <a:ext uri="{FF2B5EF4-FFF2-40B4-BE49-F238E27FC236}">
                <a16:creationId xmlns:a16="http://schemas.microsoft.com/office/drawing/2014/main" id="{C9B48788-EBAC-4E94-B151-25967EBF28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2024" y="121404"/>
            <a:ext cx="991704" cy="9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83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7" name="Straight Connector 15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12BBC6AC-D358-415D-859B-5F86AAF02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1176"/>
            <a:ext cx="4622351" cy="359120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hr-HR" b="1" dirty="0">
                <a:ea typeface="Times New Roman" panose="02020603050405020304" pitchFamily="18" charset="0"/>
              </a:rPr>
              <a:t>MLAĐI KLUB „NAŠI ANĐELI”</a:t>
            </a:r>
          </a:p>
          <a:p>
            <a:pPr marL="457200" lvl="1" indent="0">
              <a:buNone/>
            </a:pP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lvl="1"/>
            <a:r>
              <a:rPr lang="hr-HR" dirty="0">
                <a:ea typeface="Times New Roman" panose="02020603050405020304" pitchFamily="18" charset="0"/>
              </a:rPr>
              <a:t>Cil</a:t>
            </a:r>
            <a:r>
              <a:rPr lang="hr-HR" dirty="0">
                <a:effectLst/>
                <a:ea typeface="Times New Roman" panose="02020603050405020304" pitchFamily="18" charset="0"/>
              </a:rPr>
              <a:t>j ovog projekta je organiziranje slobodnog vremena za djecu s teškoćama u razvoju do 21 </a:t>
            </a:r>
            <a:r>
              <a:rPr lang="hr-HR" dirty="0">
                <a:ea typeface="Times New Roman" panose="02020603050405020304" pitchFamily="18" charset="0"/>
              </a:rPr>
              <a:t>godine za vrijeme školskih praznika</a:t>
            </a:r>
          </a:p>
          <a:p>
            <a:pPr lvl="1"/>
            <a:r>
              <a:rPr lang="hr-HR" dirty="0">
                <a:ea typeface="Times New Roman" panose="02020603050405020304" pitchFamily="18" charset="0"/>
              </a:rPr>
              <a:t>Likovno - kreativne, glazbene,  edukativno – komunikacijske, sportsko - rekreativne</a:t>
            </a:r>
          </a:p>
        </p:txBody>
      </p:sp>
      <p:pic>
        <p:nvPicPr>
          <p:cNvPr id="4" name="Slika 3" descr="Slika na kojoj se prikazuje osoba, u dvorani, odijevanje, namještaj&#10;&#10;Opis je automatski generiran">
            <a:extLst>
              <a:ext uri="{FF2B5EF4-FFF2-40B4-BE49-F238E27FC236}">
                <a16:creationId xmlns:a16="http://schemas.microsoft.com/office/drawing/2014/main" id="{3B265D5D-C6F9-4911-B583-FC7553A22A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0" r="7316" b="3"/>
          <a:stretch/>
        </p:blipFill>
        <p:spPr>
          <a:xfrm>
            <a:off x="6115068" y="10"/>
            <a:ext cx="2999308" cy="4194782"/>
          </a:xfrm>
          <a:prstGeom prst="rect">
            <a:avLst/>
          </a:prstGeom>
        </p:spPr>
      </p:pic>
      <p:pic>
        <p:nvPicPr>
          <p:cNvPr id="15" name="Slika 14" descr="Slika na kojoj se prikazuje u dvorani, odijevanje, osoba, namještaj&#10;&#10;Opis je automatski generiran">
            <a:extLst>
              <a:ext uri="{FF2B5EF4-FFF2-40B4-BE49-F238E27FC236}">
                <a16:creationId xmlns:a16="http://schemas.microsoft.com/office/drawing/2014/main" id="{7211D739-35ED-05E3-EF27-8C9AA65F88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" r="7570" b="4"/>
          <a:stretch/>
        </p:blipFill>
        <p:spPr>
          <a:xfrm>
            <a:off x="9169799" y="-1"/>
            <a:ext cx="3022201" cy="2538787"/>
          </a:xfrm>
          <a:prstGeom prst="rect">
            <a:avLst/>
          </a:prstGeom>
        </p:spPr>
      </p:pic>
      <p:pic>
        <p:nvPicPr>
          <p:cNvPr id="11" name="Slika 10" descr="Slika na kojoj se prikazuje Fizička kondicija, osoba, zid, Ravnoteža&#10;&#10;Opis je automatski generiran">
            <a:extLst>
              <a:ext uri="{FF2B5EF4-FFF2-40B4-BE49-F238E27FC236}">
                <a16:creationId xmlns:a16="http://schemas.microsoft.com/office/drawing/2014/main" id="{19E745D6-D11A-D7E3-6D9D-F7A388F59E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13555" b="3"/>
          <a:stretch/>
        </p:blipFill>
        <p:spPr>
          <a:xfrm>
            <a:off x="6115069" y="4251683"/>
            <a:ext cx="2999308" cy="2606317"/>
          </a:xfrm>
          <a:prstGeom prst="rect">
            <a:avLst/>
          </a:prstGeom>
        </p:spPr>
      </p:pic>
      <p:pic>
        <p:nvPicPr>
          <p:cNvPr id="8" name="Slika 7" descr="Slika na kojoj se prikazuje odijevanje, osoba, namještaj, u dvorani&#10;&#10;Opis je automatski generiran">
            <a:extLst>
              <a:ext uri="{FF2B5EF4-FFF2-40B4-BE49-F238E27FC236}">
                <a16:creationId xmlns:a16="http://schemas.microsoft.com/office/drawing/2014/main" id="{C6C16BF4-7FB7-CA45-49D9-1EC1162C5B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" r="44225" b="2"/>
          <a:stretch/>
        </p:blipFill>
        <p:spPr>
          <a:xfrm>
            <a:off x="9169798" y="2595385"/>
            <a:ext cx="3022200" cy="426261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3C315E6A-1740-46FC-98B3-382E5AFAE1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6944" y="0"/>
            <a:ext cx="991704" cy="9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56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271929-C972-3DA5-8608-CFB89367F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525439"/>
            <a:ext cx="3336545" cy="1657614"/>
          </a:xfrm>
        </p:spPr>
        <p:txBody>
          <a:bodyPr>
            <a:normAutofit/>
          </a:bodyPr>
          <a:lstStyle/>
          <a:p>
            <a:endParaRPr lang="hr-HR" sz="3600"/>
          </a:p>
        </p:txBody>
      </p:sp>
      <p:pic>
        <p:nvPicPr>
          <p:cNvPr id="21" name="Slika 20" descr="Slika na kojoj se prikazuje osoba, odijevanje, Ljudsko lice, stol&#10;&#10;Opis je automatski generiran">
            <a:extLst>
              <a:ext uri="{FF2B5EF4-FFF2-40B4-BE49-F238E27FC236}">
                <a16:creationId xmlns:a16="http://schemas.microsoft.com/office/drawing/2014/main" id="{73E63FD1-02E6-196B-533A-9C698F60DB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20241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11" name="Slika 10" descr="Slika na kojoj se prikazuje osoba, odijevanje, joga, Fizička kondicija&#10;&#10;Opis je automatski generiran">
            <a:extLst>
              <a:ext uri="{FF2B5EF4-FFF2-40B4-BE49-F238E27FC236}">
                <a16:creationId xmlns:a16="http://schemas.microsoft.com/office/drawing/2014/main" id="{27524B9F-35D9-682C-B7F4-27D53E36A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0" r="-4" b="12716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18" name="Slika 17" descr="Slika na kojoj se prikazuje vanjski, obuća, osoba, tlo&#10;&#10;Opis je automatski generiran">
            <a:extLst>
              <a:ext uri="{FF2B5EF4-FFF2-40B4-BE49-F238E27FC236}">
                <a16:creationId xmlns:a16="http://schemas.microsoft.com/office/drawing/2014/main" id="{4B54095C-D8A4-EB59-85AB-46C76D9D77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0830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7" name="Slika 6" descr="Slika na kojoj se prikazuje osoba, odijevanje, stol, u dvorani&#10;&#10;Opis je automatski generiran">
            <a:extLst>
              <a:ext uri="{FF2B5EF4-FFF2-40B4-BE49-F238E27FC236}">
                <a16:creationId xmlns:a16="http://schemas.microsoft.com/office/drawing/2014/main" id="{94AA3028-442A-E97A-89C0-950D6E80EF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20830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15" name="Slika 14" descr="Slika na kojoj se prikazuje odijevanje, osoba, učenje, Ljudsko lice&#10;&#10;Opis je automatski generiran">
            <a:extLst>
              <a:ext uri="{FF2B5EF4-FFF2-40B4-BE49-F238E27FC236}">
                <a16:creationId xmlns:a16="http://schemas.microsoft.com/office/drawing/2014/main" id="{0045D2E1-87BB-EEE4-5A14-F4F50CA1BD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9652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4" name="Slika 3" descr="Slika na kojoj se prikazuje odijevanje, osoba, obuća, Ljudsko lice&#10;&#10;Opis je automatski generiran">
            <a:extLst>
              <a:ext uri="{FF2B5EF4-FFF2-40B4-BE49-F238E27FC236}">
                <a16:creationId xmlns:a16="http://schemas.microsoft.com/office/drawing/2014/main" id="{DC023912-24B0-44BA-23C1-D45534DA0B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5" r="-4" b="6620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10A02C2-9B38-7C7D-6F6A-20D9BA573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254" y="2274491"/>
            <a:ext cx="3336546" cy="3902472"/>
          </a:xfrm>
        </p:spPr>
        <p:txBody>
          <a:bodyPr>
            <a:normAutofit/>
          </a:bodyPr>
          <a:lstStyle/>
          <a:p>
            <a:r>
              <a:rPr lang="hr-HR" sz="4000" dirty="0"/>
              <a:t>3. srpanj - 25. kolovoza 2023.g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02705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lika 9" descr="Slika na kojoj se prikazuje odijevanje, u dvorani, osoba, zid&#10;&#10;Opis je automatski generiran">
            <a:extLst>
              <a:ext uri="{FF2B5EF4-FFF2-40B4-BE49-F238E27FC236}">
                <a16:creationId xmlns:a16="http://schemas.microsoft.com/office/drawing/2014/main" id="{D14358BB-7912-5AC0-C728-AD31D4D940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5" r="-2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Slika 6" descr="Slika na kojoj se prikazuje osoba, odijevanje, Ljudsko lice, u dvorani&#10;&#10;Opis je automatski generiran">
            <a:extLst>
              <a:ext uri="{FF2B5EF4-FFF2-40B4-BE49-F238E27FC236}">
                <a16:creationId xmlns:a16="http://schemas.microsoft.com/office/drawing/2014/main" id="{0202280D-9A89-A073-FBFE-A973952226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716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3" name="Slika 12" descr="Slika na kojoj se prikazuje vanjski, odijevanje, tlo, obuća&#10;&#10;Opis je automatski generiran">
            <a:extLst>
              <a:ext uri="{FF2B5EF4-FFF2-40B4-BE49-F238E27FC236}">
                <a16:creationId xmlns:a16="http://schemas.microsoft.com/office/drawing/2014/main" id="{3EF9474D-7A75-0BB5-2607-FEBD55885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92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48" name="Freeform: Shape 47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0" name="Freeform: Shape 49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C3BB0CB6-4040-407F-B99D-2D7FB9160E23}"/>
              </a:ext>
            </a:extLst>
          </p:cNvPr>
          <p:cNvSpPr txBox="1"/>
          <p:nvPr/>
        </p:nvSpPr>
        <p:spPr>
          <a:xfrm>
            <a:off x="448056" y="2258568"/>
            <a:ext cx="2807208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Financiraju</a:t>
            </a:r>
            <a:r>
              <a:rPr lang="en-US" sz="2400" dirty="0"/>
              <a:t>: </a:t>
            </a:r>
          </a:p>
          <a:p>
            <a:pPr marL="285750" lvl="1"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Grad </a:t>
            </a:r>
            <a:r>
              <a:rPr lang="en-US" sz="2400" b="1" dirty="0" err="1"/>
              <a:t>Koprivnica</a:t>
            </a:r>
            <a:r>
              <a:rPr lang="en-US" sz="2400" b="1" dirty="0"/>
              <a:t>, </a:t>
            </a:r>
            <a:r>
              <a:rPr lang="en-US" sz="2400" b="1" dirty="0" err="1"/>
              <a:t>Koprivničko</a:t>
            </a:r>
            <a:r>
              <a:rPr lang="hr-HR" sz="2400" b="1" dirty="0"/>
              <a:t> </a:t>
            </a:r>
            <a:r>
              <a:rPr lang="en-US" sz="2400" b="1" dirty="0"/>
              <a:t>-</a:t>
            </a:r>
            <a:r>
              <a:rPr lang="hr-HR" sz="2400" b="1" dirty="0"/>
              <a:t> </a:t>
            </a:r>
            <a:r>
              <a:rPr lang="en-US" sz="2400" b="1" dirty="0" err="1"/>
              <a:t>križevačka</a:t>
            </a:r>
            <a:r>
              <a:rPr lang="en-US" sz="2400" b="1" dirty="0"/>
              <a:t> županija  -  „</a:t>
            </a:r>
            <a:r>
              <a:rPr lang="hr-HR" sz="2400" b="1" dirty="0"/>
              <a:t>Veseli Anđeli</a:t>
            </a:r>
            <a:r>
              <a:rPr lang="en-US" sz="2400" b="1" dirty="0"/>
              <a:t>”</a:t>
            </a:r>
          </a:p>
          <a:p>
            <a:pPr marL="5143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4" name="Slika 3" descr="Slika na kojoj se prikazuje odijevanje, osoba, Ljudsko lice, namještaj&#10;&#10;Opis je automatski generiran">
            <a:extLst>
              <a:ext uri="{FF2B5EF4-FFF2-40B4-BE49-F238E27FC236}">
                <a16:creationId xmlns:a16="http://schemas.microsoft.com/office/drawing/2014/main" id="{8958AF8D-20AB-827A-FE23-CA93578CED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8" r="-1" b="-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3663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1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3">
            <a:extLst>
              <a:ext uri="{FF2B5EF4-FFF2-40B4-BE49-F238E27FC236}">
                <a16:creationId xmlns:a16="http://schemas.microsoft.com/office/drawing/2014/main" id="{1C897582-CB19-41B5-9426-8BD7BD008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E7066FC-B004-4B5A-B02B-599B51EF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0" y="515619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Slika 14" descr="Slika na kojoj se prikazuje osoba, odijevanje, Ljudsko lice, zid&#10;&#10;Opis je automatski generiran">
            <a:extLst>
              <a:ext uri="{FF2B5EF4-FFF2-40B4-BE49-F238E27FC236}">
                <a16:creationId xmlns:a16="http://schemas.microsoft.com/office/drawing/2014/main" id="{0A13EA89-04F9-E8E9-922B-4620E5369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13" y="965200"/>
            <a:ext cx="3735388" cy="2076450"/>
          </a:xfrm>
          <a:prstGeom prst="rect">
            <a:avLst/>
          </a:prstGeom>
        </p:spPr>
      </p:pic>
      <p:pic>
        <p:nvPicPr>
          <p:cNvPr id="11" name="Slika 10" descr="Slika na kojoj se prikazuje tlo, osoba, vanjski, odijevanje&#10;&#10;Opis je automatski generiran">
            <a:extLst>
              <a:ext uri="{FF2B5EF4-FFF2-40B4-BE49-F238E27FC236}">
                <a16:creationId xmlns:a16="http://schemas.microsoft.com/office/drawing/2014/main" id="{1D5CC615-3060-AE42-EF7B-AF9055322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88" y="965200"/>
            <a:ext cx="2789238" cy="2076450"/>
          </a:xfrm>
          <a:prstGeom prst="rect">
            <a:avLst/>
          </a:prstGeom>
        </p:spPr>
      </p:pic>
      <p:pic>
        <p:nvPicPr>
          <p:cNvPr id="21" name="Slika 20" descr="Slika na kojoj se prikazuje odijevanje, osoba, vanjski, obuća&#10;&#10;Opis je automatski generiran">
            <a:extLst>
              <a:ext uri="{FF2B5EF4-FFF2-40B4-BE49-F238E27FC236}">
                <a16:creationId xmlns:a16="http://schemas.microsoft.com/office/drawing/2014/main" id="{4888E3B7-CA3F-26E2-5532-14BA2937E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5" y="965200"/>
            <a:ext cx="2789238" cy="2076450"/>
          </a:xfrm>
          <a:prstGeom prst="rect">
            <a:avLst/>
          </a:prstGeom>
        </p:spPr>
      </p:pic>
      <p:pic>
        <p:nvPicPr>
          <p:cNvPr id="24" name="Slika 23" descr="Slika na kojoj se prikazuje Dječja umjetnost, u dvorani, osoba, stol&#10;&#10;Opis je automatski generiran">
            <a:extLst>
              <a:ext uri="{FF2B5EF4-FFF2-40B4-BE49-F238E27FC236}">
                <a16:creationId xmlns:a16="http://schemas.microsoft.com/office/drawing/2014/main" id="{E87354E6-014D-FE8C-AEA2-8AF669CD3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13" y="3105150"/>
            <a:ext cx="3735388" cy="2787650"/>
          </a:xfrm>
          <a:prstGeom prst="rect">
            <a:avLst/>
          </a:prstGeom>
        </p:spPr>
      </p:pic>
      <p:pic>
        <p:nvPicPr>
          <p:cNvPr id="19" name="Slika 18" descr="Slika na kojoj se prikazuje osoba, odijevanje, Ljudsko lice, u dvorani&#10;&#10;Opis je automatski generiran">
            <a:extLst>
              <a:ext uri="{FF2B5EF4-FFF2-40B4-BE49-F238E27FC236}">
                <a16:creationId xmlns:a16="http://schemas.microsoft.com/office/drawing/2014/main" id="{12D7B03E-A2BA-4686-6316-9E6693AB0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88" y="3105150"/>
            <a:ext cx="1835150" cy="1362075"/>
          </a:xfrm>
          <a:prstGeom prst="rect">
            <a:avLst/>
          </a:prstGeom>
        </p:spPr>
      </p:pic>
      <p:pic>
        <p:nvPicPr>
          <p:cNvPr id="7" name="Rezervirano mjesto sadržaja 6" descr="Slika na kojoj se prikazuje osoba, odijevanje, namještaj, stolica&#10;&#10;Opis je automatski generiran">
            <a:extLst>
              <a:ext uri="{FF2B5EF4-FFF2-40B4-BE49-F238E27FC236}">
                <a16:creationId xmlns:a16="http://schemas.microsoft.com/office/drawing/2014/main" id="{D6B603CF-DD9E-C528-56DE-7AF43E993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88" y="4530725"/>
            <a:ext cx="1835150" cy="1362075"/>
          </a:xfrm>
        </p:spPr>
      </p:pic>
      <p:pic>
        <p:nvPicPr>
          <p:cNvPr id="27" name="Slika 26" descr="Slika na kojoj se prikazuje odijevanje, u dvorani, osoba, zid&#10;&#10;Opis je automatski generiran">
            <a:extLst>
              <a:ext uri="{FF2B5EF4-FFF2-40B4-BE49-F238E27FC236}">
                <a16:creationId xmlns:a16="http://schemas.microsoft.com/office/drawing/2014/main" id="{3EBBE588-B57F-9A8C-28D7-391838B7B9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25" y="3105150"/>
            <a:ext cx="3741738" cy="2787650"/>
          </a:xfrm>
          <a:prstGeom prst="rect">
            <a:avLst/>
          </a:prstGeom>
        </p:spPr>
      </p:pic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7387D6B3-C70B-7DB7-940C-AE7BFA4E9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905256" y="1984248"/>
            <a:ext cx="34747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900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Udruga za pomoć osobama s intelektualnim teškoćama“Latice“ ,Križevačka ulica 64, 48000 Koprivnica</a:t>
            </a:r>
          </a:p>
        </p:txBody>
      </p:sp>
    </p:spTree>
    <p:extLst>
      <p:ext uri="{BB962C8B-B14F-4D97-AF65-F5344CB8AC3E}">
        <p14:creationId xmlns:p14="http://schemas.microsoft.com/office/powerpoint/2010/main" val="25602455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9CE1F837F2C644BC46BD6757B01F09" ma:contentTypeVersion="11" ma:contentTypeDescription="Create a new document." ma:contentTypeScope="" ma:versionID="763b7693d3ce1a817971cac2f71b3511">
  <xsd:schema xmlns:xsd="http://www.w3.org/2001/XMLSchema" xmlns:xs="http://www.w3.org/2001/XMLSchema" xmlns:p="http://schemas.microsoft.com/office/2006/metadata/properties" xmlns:ns3="ffaefa40-73ef-40d1-86ac-0586ced3a1eb" xmlns:ns4="c5028a1f-ec2b-4e8f-a5fd-9775ceca27f9" targetNamespace="http://schemas.microsoft.com/office/2006/metadata/properties" ma:root="true" ma:fieldsID="89f2f6185b3881569e9dbc08972bc387" ns3:_="" ns4:_="">
    <xsd:import namespace="ffaefa40-73ef-40d1-86ac-0586ced3a1eb"/>
    <xsd:import namespace="c5028a1f-ec2b-4e8f-a5fd-9775ceca27f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efa40-73ef-40d1-86ac-0586ced3a1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028a1f-ec2b-4e8f-a5fd-9775ceca27f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485B622-B766-4CAE-AE38-B727159B50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aefa40-73ef-40d1-86ac-0586ced3a1eb"/>
    <ds:schemaRef ds:uri="c5028a1f-ec2b-4e8f-a5fd-9775ceca27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BDB217-4A09-40D5-AD87-F98AE0F1C5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B06AE8-B10C-4E53-8C2C-1994F4F3C1F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9640</TotalTime>
  <Words>1445</Words>
  <Application>Microsoft Office PowerPoint</Application>
  <PresentationFormat>Široki zaslon</PresentationFormat>
  <Paragraphs>303</Paragraphs>
  <Slides>32</Slides>
  <Notes>10</Notes>
  <HiddenSlides>0</HiddenSlides>
  <MMClips>0</MMClips>
  <ScaleCrop>false</ScaleCrop>
  <HeadingPairs>
    <vt:vector size="6" baseType="variant">
      <vt:variant>
        <vt:lpstr>Korišteni fontovi</vt:lpstr>
      </vt:variant>
      <vt:variant>
        <vt:i4>10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32</vt:i4>
      </vt:variant>
    </vt:vector>
  </HeadingPairs>
  <TitlesOfParts>
    <vt:vector size="43" baseType="lpstr">
      <vt:lpstr>MS Gothic</vt:lpstr>
      <vt:lpstr>SimSun</vt:lpstr>
      <vt:lpstr>Arial</vt:lpstr>
      <vt:lpstr>Arial Unicode MS</vt:lpstr>
      <vt:lpstr>Calibri</vt:lpstr>
      <vt:lpstr>Calibri Light</vt:lpstr>
      <vt:lpstr>Segoe UI Light</vt:lpstr>
      <vt:lpstr>Symbol</vt:lpstr>
      <vt:lpstr>Times New Roman</vt:lpstr>
      <vt:lpstr>Wingdings</vt:lpstr>
      <vt:lpstr>Tema sustava Office</vt:lpstr>
      <vt:lpstr>UDRUGA ZA POMOĆ OSOBAMA S INTELEKTUALNIM TEŠKOĆAMA „LATICE”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Dnevne radionice za djecu do 21. godine „Naši Anđeli”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MOĆ ZNANJA – ZALOG BUDUĆNOSTI LATICA</vt:lpstr>
      <vt:lpstr>SOCIJALNE USLUGE  Ulazak u mrežu socijalnih usluga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UDRUGA ZA POMOĆ OSOBAMA S INTELEKTUALNIM TEŠKOĆAMA „LATICE”</dc:title>
  <dc:creator>Udruga Latice</dc:creator>
  <cp:lastModifiedBy>Udruga Latice</cp:lastModifiedBy>
  <cp:revision>3</cp:revision>
  <dcterms:created xsi:type="dcterms:W3CDTF">2020-08-20T17:51:10Z</dcterms:created>
  <dcterms:modified xsi:type="dcterms:W3CDTF">2024-03-26T08:45:34Z</dcterms:modified>
</cp:coreProperties>
</file>